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274" r:id="rId2"/>
    <p:sldId id="275" r:id="rId3"/>
    <p:sldId id="276" r:id="rId4"/>
    <p:sldId id="283" r:id="rId5"/>
    <p:sldId id="272" r:id="rId6"/>
    <p:sldId id="277" r:id="rId7"/>
    <p:sldId id="273" r:id="rId8"/>
    <p:sldId id="278" r:id="rId9"/>
    <p:sldId id="270" r:id="rId10"/>
    <p:sldId id="279" r:id="rId11"/>
    <p:sldId id="280" r:id="rId12"/>
    <p:sldId id="281" r:id="rId13"/>
    <p:sldId id="271" r:id="rId14"/>
    <p:sldId id="282" r:id="rId15"/>
    <p:sldId id="284" r:id="rId16"/>
    <p:sldId id="286" r:id="rId17"/>
    <p:sldId id="287" r:id="rId18"/>
    <p:sldId id="293" r:id="rId19"/>
    <p:sldId id="291" r:id="rId20"/>
    <p:sldId id="288" r:id="rId21"/>
    <p:sldId id="292" r:id="rId22"/>
    <p:sldId id="289" r:id="rId23"/>
    <p:sldId id="309" r:id="rId24"/>
    <p:sldId id="310" r:id="rId25"/>
    <p:sldId id="311" r:id="rId26"/>
    <p:sldId id="301" r:id="rId27"/>
    <p:sldId id="305" r:id="rId28"/>
    <p:sldId id="303" r:id="rId29"/>
    <p:sldId id="304" r:id="rId30"/>
    <p:sldId id="308" r:id="rId31"/>
    <p:sldId id="296" r:id="rId32"/>
    <p:sldId id="297" r:id="rId33"/>
    <p:sldId id="300" r:id="rId34"/>
    <p:sldId id="298" r:id="rId35"/>
    <p:sldId id="29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678" autoAdjust="0"/>
  </p:normalViewPr>
  <p:slideViewPr>
    <p:cSldViewPr snapToGrid="0" showGuides="1">
      <p:cViewPr varScale="1">
        <p:scale>
          <a:sx n="61" d="100"/>
          <a:sy n="61" d="100"/>
        </p:scale>
        <p:origin x="1056" y="42"/>
      </p:cViewPr>
      <p:guideLst>
        <p:guide orient="horz" pos="2160"/>
        <p:guide pos="3840"/>
      </p:guideLst>
    </p:cSldViewPr>
  </p:slideViewPr>
  <p:notesTextViewPr>
    <p:cViewPr>
      <p:scale>
        <a:sx n="1" d="1"/>
        <a:sy n="1" d="1"/>
      </p:scale>
      <p:origin x="0" y="0"/>
    </p:cViewPr>
  </p:notesTextViewPr>
  <p:notesViewPr>
    <p:cSldViewPr snapToGrid="0"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63A51E-B9B0-4608-84CF-1F480DE5C690}" type="doc">
      <dgm:prSet loTypeId="urn:microsoft.com/office/officeart/2005/8/layout/hierarchy1" loCatId="hierarchy" qsTypeId="urn:microsoft.com/office/officeart/2005/8/quickstyle/3d2" qsCatId="3D" csTypeId="urn:microsoft.com/office/officeart/2005/8/colors/accent1_2" csCatId="accent1" phldr="1"/>
      <dgm:spPr/>
      <dgm:t>
        <a:bodyPr/>
        <a:lstStyle/>
        <a:p>
          <a:endParaRPr lang="en-US"/>
        </a:p>
      </dgm:t>
    </dgm:pt>
    <dgm:pt modelId="{79B4DA52-9DBD-4618-BAC9-C614CFA82DF8}">
      <dgm:prSet phldrT="[Text]"/>
      <dgm:spPr/>
      <dgm:t>
        <a:bodyPr/>
        <a:lstStyle/>
        <a:p>
          <a:r>
            <a:rPr lang="en-US" dirty="0" smtClean="0"/>
            <a:t>Y-recovered</a:t>
          </a:r>
          <a:endParaRPr lang="en-US" dirty="0"/>
        </a:p>
      </dgm:t>
    </dgm:pt>
    <dgm:pt modelId="{64ECD154-A909-4BFB-8068-270996848DFB}" type="parTrans" cxnId="{1AC9F74A-FC24-4CAD-992E-7E993C29036F}">
      <dgm:prSet/>
      <dgm:spPr/>
      <dgm:t>
        <a:bodyPr/>
        <a:lstStyle/>
        <a:p>
          <a:endParaRPr lang="en-US"/>
        </a:p>
      </dgm:t>
    </dgm:pt>
    <dgm:pt modelId="{F4F8EC68-63AF-449E-BA83-CFEC3F7FDAC7}" type="sibTrans" cxnId="{1AC9F74A-FC24-4CAD-992E-7E993C29036F}">
      <dgm:prSet/>
      <dgm:spPr/>
      <dgm:t>
        <a:bodyPr/>
        <a:lstStyle/>
        <a:p>
          <a:endParaRPr lang="en-US"/>
        </a:p>
      </dgm:t>
    </dgm:pt>
    <dgm:pt modelId="{BD223681-F291-42E7-9767-A8F4950245E5}" type="asst">
      <dgm:prSet phldrT="[Text]"/>
      <dgm:spPr/>
      <dgm:t>
        <a:bodyPr/>
        <a:lstStyle/>
        <a:p>
          <a:r>
            <a:rPr lang="en-US" dirty="0" smtClean="0"/>
            <a:t>date</a:t>
          </a:r>
          <a:endParaRPr lang="en-US" dirty="0"/>
        </a:p>
      </dgm:t>
    </dgm:pt>
    <dgm:pt modelId="{55E552D3-1810-4406-8D8B-F567B9112CCB}" type="parTrans" cxnId="{004FB31A-4E16-46CD-B852-069F4B568164}">
      <dgm:prSet/>
      <dgm:spPr/>
      <dgm:t>
        <a:bodyPr/>
        <a:lstStyle/>
        <a:p>
          <a:endParaRPr lang="en-US"/>
        </a:p>
      </dgm:t>
    </dgm:pt>
    <dgm:pt modelId="{517E1F4B-0551-4F0E-8E4C-7CCC6354E19B}" type="sibTrans" cxnId="{004FB31A-4E16-46CD-B852-069F4B568164}">
      <dgm:prSet/>
      <dgm:spPr/>
      <dgm:t>
        <a:bodyPr/>
        <a:lstStyle/>
        <a:p>
          <a:endParaRPr lang="en-US"/>
        </a:p>
      </dgm:t>
    </dgm:pt>
    <dgm:pt modelId="{6F5DE88B-E154-4EF9-B620-AC439C2230F5}">
      <dgm:prSet phldrT="[Text]"/>
      <dgm:spPr/>
      <dgm:t>
        <a:bodyPr/>
        <a:lstStyle/>
        <a:p>
          <a:r>
            <a:rPr lang="en-US" dirty="0" smtClean="0"/>
            <a:t>states</a:t>
          </a:r>
          <a:endParaRPr lang="en-US" dirty="0"/>
        </a:p>
      </dgm:t>
    </dgm:pt>
    <dgm:pt modelId="{A88A5B7C-B886-482C-AE68-2ADA7D60BF13}" type="parTrans" cxnId="{5F77C1A8-7FC0-4551-92F0-7A01EF63CE44}">
      <dgm:prSet/>
      <dgm:spPr/>
      <dgm:t>
        <a:bodyPr/>
        <a:lstStyle/>
        <a:p>
          <a:endParaRPr lang="en-US"/>
        </a:p>
      </dgm:t>
    </dgm:pt>
    <dgm:pt modelId="{7EB7FA1C-12BE-487B-8048-1251574C84D0}" type="sibTrans" cxnId="{5F77C1A8-7FC0-4551-92F0-7A01EF63CE44}">
      <dgm:prSet/>
      <dgm:spPr/>
      <dgm:t>
        <a:bodyPr/>
        <a:lstStyle/>
        <a:p>
          <a:endParaRPr lang="en-US"/>
        </a:p>
      </dgm:t>
    </dgm:pt>
    <dgm:pt modelId="{F89054CB-3826-4E9C-8E8C-768359C057DC}">
      <dgm:prSet phldrT="[Text]"/>
      <dgm:spPr/>
      <dgm:t>
        <a:bodyPr/>
        <a:lstStyle/>
        <a:p>
          <a:r>
            <a:rPr lang="en-US" dirty="0" smtClean="0"/>
            <a:t>positive</a:t>
          </a:r>
          <a:endParaRPr lang="en-US" dirty="0"/>
        </a:p>
      </dgm:t>
    </dgm:pt>
    <dgm:pt modelId="{EC499045-90A6-412B-83B0-5FF83EED8FB9}" type="parTrans" cxnId="{9B32ED4C-CDBE-4396-BA0C-567EE3588303}">
      <dgm:prSet/>
      <dgm:spPr/>
      <dgm:t>
        <a:bodyPr/>
        <a:lstStyle/>
        <a:p>
          <a:endParaRPr lang="en-US"/>
        </a:p>
      </dgm:t>
    </dgm:pt>
    <dgm:pt modelId="{6CF508D2-B586-4233-A13F-114295620EB5}" type="sibTrans" cxnId="{9B32ED4C-CDBE-4396-BA0C-567EE3588303}">
      <dgm:prSet/>
      <dgm:spPr/>
      <dgm:t>
        <a:bodyPr/>
        <a:lstStyle/>
        <a:p>
          <a:endParaRPr lang="en-US"/>
        </a:p>
      </dgm:t>
    </dgm:pt>
    <dgm:pt modelId="{45F68F22-98AA-4DD4-B159-1CECCAD6E54C}">
      <dgm:prSet phldrT="[Text]"/>
      <dgm:spPr/>
      <dgm:t>
        <a:bodyPr/>
        <a:lstStyle/>
        <a:p>
          <a:r>
            <a:rPr lang="en-US" dirty="0" smtClean="0"/>
            <a:t>Hospitalized Currently</a:t>
          </a:r>
          <a:endParaRPr lang="en-US" dirty="0"/>
        </a:p>
      </dgm:t>
    </dgm:pt>
    <dgm:pt modelId="{B675DA6A-0730-41AB-ADEC-22429482F6F1}" type="parTrans" cxnId="{A92F9C44-CA00-4BB3-897E-6A713B2A3F3F}">
      <dgm:prSet/>
      <dgm:spPr/>
      <dgm:t>
        <a:bodyPr/>
        <a:lstStyle/>
        <a:p>
          <a:endParaRPr lang="en-US"/>
        </a:p>
      </dgm:t>
    </dgm:pt>
    <dgm:pt modelId="{6F4AFA37-D38B-4E0E-8AE9-DFA0CFE5E2A3}" type="sibTrans" cxnId="{A92F9C44-CA00-4BB3-897E-6A713B2A3F3F}">
      <dgm:prSet/>
      <dgm:spPr/>
      <dgm:t>
        <a:bodyPr/>
        <a:lstStyle/>
        <a:p>
          <a:endParaRPr lang="en-US"/>
        </a:p>
      </dgm:t>
    </dgm:pt>
    <dgm:pt modelId="{2B684D3D-DB43-4D3C-8322-230DF07AF687}">
      <dgm:prSet/>
      <dgm:spPr/>
      <dgm:t>
        <a:bodyPr/>
        <a:lstStyle/>
        <a:p>
          <a:r>
            <a:rPr lang="en-US" dirty="0" smtClean="0"/>
            <a:t>negative</a:t>
          </a:r>
          <a:endParaRPr lang="en-US" dirty="0"/>
        </a:p>
      </dgm:t>
    </dgm:pt>
    <dgm:pt modelId="{D9A194F5-98F0-4AED-93EE-F3A602DEC20D}" type="parTrans" cxnId="{E8837747-43A9-452E-9155-FE33FD5082C8}">
      <dgm:prSet/>
      <dgm:spPr/>
      <dgm:t>
        <a:bodyPr/>
        <a:lstStyle/>
        <a:p>
          <a:endParaRPr lang="en-US"/>
        </a:p>
      </dgm:t>
    </dgm:pt>
    <dgm:pt modelId="{41860A4B-9C75-4A95-9D4F-13134D7011CA}" type="sibTrans" cxnId="{E8837747-43A9-452E-9155-FE33FD5082C8}">
      <dgm:prSet/>
      <dgm:spPr/>
      <dgm:t>
        <a:bodyPr/>
        <a:lstStyle/>
        <a:p>
          <a:endParaRPr lang="en-US"/>
        </a:p>
      </dgm:t>
    </dgm:pt>
    <dgm:pt modelId="{4DB744DF-ED7E-470E-8EBA-E29F249C2EF8}" type="pres">
      <dgm:prSet presAssocID="{7363A51E-B9B0-4608-84CF-1F480DE5C690}" presName="hierChild1" presStyleCnt="0">
        <dgm:presLayoutVars>
          <dgm:chPref val="1"/>
          <dgm:dir/>
          <dgm:animOne val="branch"/>
          <dgm:animLvl val="lvl"/>
          <dgm:resizeHandles/>
        </dgm:presLayoutVars>
      </dgm:prSet>
      <dgm:spPr/>
      <dgm:t>
        <a:bodyPr/>
        <a:lstStyle/>
        <a:p>
          <a:endParaRPr lang="en-US"/>
        </a:p>
      </dgm:t>
    </dgm:pt>
    <dgm:pt modelId="{2DFC3B9D-8287-4348-ADBF-FD2A7774C09A}" type="pres">
      <dgm:prSet presAssocID="{79B4DA52-9DBD-4618-BAC9-C614CFA82DF8}" presName="hierRoot1" presStyleCnt="0"/>
      <dgm:spPr/>
    </dgm:pt>
    <dgm:pt modelId="{9FC321B1-8B7C-49A1-A1FE-9BF1538D1322}" type="pres">
      <dgm:prSet presAssocID="{79B4DA52-9DBD-4618-BAC9-C614CFA82DF8}" presName="composite" presStyleCnt="0"/>
      <dgm:spPr/>
    </dgm:pt>
    <dgm:pt modelId="{9F415B1A-A3D6-4AEB-87D2-CA26298B1088}" type="pres">
      <dgm:prSet presAssocID="{79B4DA52-9DBD-4618-BAC9-C614CFA82DF8}" presName="background" presStyleLbl="node0" presStyleIdx="0" presStyleCnt="1"/>
      <dgm:spPr/>
    </dgm:pt>
    <dgm:pt modelId="{E38EC581-187A-47AF-9D99-637A0AE56D1A}" type="pres">
      <dgm:prSet presAssocID="{79B4DA52-9DBD-4618-BAC9-C614CFA82DF8}" presName="text" presStyleLbl="fgAcc0" presStyleIdx="0" presStyleCnt="1" custLinFactNeighborX="1819" custLinFactNeighborY="-2865">
        <dgm:presLayoutVars>
          <dgm:chPref val="3"/>
        </dgm:presLayoutVars>
      </dgm:prSet>
      <dgm:spPr/>
      <dgm:t>
        <a:bodyPr/>
        <a:lstStyle/>
        <a:p>
          <a:endParaRPr lang="en-US"/>
        </a:p>
      </dgm:t>
    </dgm:pt>
    <dgm:pt modelId="{6A5CC73C-B7A2-4EE8-8077-5DD3C13A2DA9}" type="pres">
      <dgm:prSet presAssocID="{79B4DA52-9DBD-4618-BAC9-C614CFA82DF8}" presName="hierChild2" presStyleCnt="0"/>
      <dgm:spPr/>
    </dgm:pt>
    <dgm:pt modelId="{E874FA6D-CE3F-4639-A8BE-65C18F4B38B8}" type="pres">
      <dgm:prSet presAssocID="{55E552D3-1810-4406-8D8B-F567B9112CCB}" presName="Name10" presStyleLbl="parChTrans1D2" presStyleIdx="0" presStyleCnt="5"/>
      <dgm:spPr/>
      <dgm:t>
        <a:bodyPr/>
        <a:lstStyle/>
        <a:p>
          <a:endParaRPr lang="en-US"/>
        </a:p>
      </dgm:t>
    </dgm:pt>
    <dgm:pt modelId="{F0D3FAE8-E237-4B7A-A88F-2E072B6A1877}" type="pres">
      <dgm:prSet presAssocID="{BD223681-F291-42E7-9767-A8F4950245E5}" presName="hierRoot2" presStyleCnt="0"/>
      <dgm:spPr/>
    </dgm:pt>
    <dgm:pt modelId="{E12CA35A-F1DC-437E-936A-376D2882C5DE}" type="pres">
      <dgm:prSet presAssocID="{BD223681-F291-42E7-9767-A8F4950245E5}" presName="composite2" presStyleCnt="0"/>
      <dgm:spPr/>
    </dgm:pt>
    <dgm:pt modelId="{6FEAD49E-9356-4C33-8D39-05153F9DB9F8}" type="pres">
      <dgm:prSet presAssocID="{BD223681-F291-42E7-9767-A8F4950245E5}" presName="background2" presStyleLbl="asst1" presStyleIdx="0" presStyleCnt="1"/>
      <dgm:spPr/>
    </dgm:pt>
    <dgm:pt modelId="{CC1E60DD-3C4C-42C6-B681-CB163B7787C6}" type="pres">
      <dgm:prSet presAssocID="{BD223681-F291-42E7-9767-A8F4950245E5}" presName="text2" presStyleLbl="fgAcc2" presStyleIdx="0" presStyleCnt="5">
        <dgm:presLayoutVars>
          <dgm:chPref val="3"/>
        </dgm:presLayoutVars>
      </dgm:prSet>
      <dgm:spPr/>
      <dgm:t>
        <a:bodyPr/>
        <a:lstStyle/>
        <a:p>
          <a:endParaRPr lang="en-US"/>
        </a:p>
      </dgm:t>
    </dgm:pt>
    <dgm:pt modelId="{FF675693-7D4C-4988-98C8-A2CF277ACFB7}" type="pres">
      <dgm:prSet presAssocID="{BD223681-F291-42E7-9767-A8F4950245E5}" presName="hierChild3" presStyleCnt="0"/>
      <dgm:spPr/>
    </dgm:pt>
    <dgm:pt modelId="{686A6815-2F4A-45D3-93CB-CF8E406C2378}" type="pres">
      <dgm:prSet presAssocID="{A88A5B7C-B886-482C-AE68-2ADA7D60BF13}" presName="Name10" presStyleLbl="parChTrans1D2" presStyleIdx="1" presStyleCnt="5"/>
      <dgm:spPr/>
      <dgm:t>
        <a:bodyPr/>
        <a:lstStyle/>
        <a:p>
          <a:endParaRPr lang="en-US"/>
        </a:p>
      </dgm:t>
    </dgm:pt>
    <dgm:pt modelId="{378D6D4C-740C-4D50-9817-58E9077416CD}" type="pres">
      <dgm:prSet presAssocID="{6F5DE88B-E154-4EF9-B620-AC439C2230F5}" presName="hierRoot2" presStyleCnt="0"/>
      <dgm:spPr/>
    </dgm:pt>
    <dgm:pt modelId="{76589910-B151-48CF-86F7-E41C5401E947}" type="pres">
      <dgm:prSet presAssocID="{6F5DE88B-E154-4EF9-B620-AC439C2230F5}" presName="composite2" presStyleCnt="0"/>
      <dgm:spPr/>
    </dgm:pt>
    <dgm:pt modelId="{0ECBACC5-D990-422C-89E6-71F1CAD60BB6}" type="pres">
      <dgm:prSet presAssocID="{6F5DE88B-E154-4EF9-B620-AC439C2230F5}" presName="background2" presStyleLbl="node2" presStyleIdx="0" presStyleCnt="4"/>
      <dgm:spPr/>
    </dgm:pt>
    <dgm:pt modelId="{FBA44AAC-7CF7-4C01-B985-97447AF11C24}" type="pres">
      <dgm:prSet presAssocID="{6F5DE88B-E154-4EF9-B620-AC439C2230F5}" presName="text2" presStyleLbl="fgAcc2" presStyleIdx="1" presStyleCnt="5">
        <dgm:presLayoutVars>
          <dgm:chPref val="3"/>
        </dgm:presLayoutVars>
      </dgm:prSet>
      <dgm:spPr/>
      <dgm:t>
        <a:bodyPr/>
        <a:lstStyle/>
        <a:p>
          <a:endParaRPr lang="en-US"/>
        </a:p>
      </dgm:t>
    </dgm:pt>
    <dgm:pt modelId="{24333F39-3CBA-4FA7-B16F-9CA9AC76992E}" type="pres">
      <dgm:prSet presAssocID="{6F5DE88B-E154-4EF9-B620-AC439C2230F5}" presName="hierChild3" presStyleCnt="0"/>
      <dgm:spPr/>
    </dgm:pt>
    <dgm:pt modelId="{20444342-238B-4E1E-A229-4017F77641E1}" type="pres">
      <dgm:prSet presAssocID="{EC499045-90A6-412B-83B0-5FF83EED8FB9}" presName="Name10" presStyleLbl="parChTrans1D2" presStyleIdx="2" presStyleCnt="5"/>
      <dgm:spPr/>
      <dgm:t>
        <a:bodyPr/>
        <a:lstStyle/>
        <a:p>
          <a:endParaRPr lang="en-US"/>
        </a:p>
      </dgm:t>
    </dgm:pt>
    <dgm:pt modelId="{6390783D-6343-4F1E-B99B-5C646A3FFDD7}" type="pres">
      <dgm:prSet presAssocID="{F89054CB-3826-4E9C-8E8C-768359C057DC}" presName="hierRoot2" presStyleCnt="0"/>
      <dgm:spPr/>
    </dgm:pt>
    <dgm:pt modelId="{39D2CED6-2040-4F78-9F8F-B97741632CD1}" type="pres">
      <dgm:prSet presAssocID="{F89054CB-3826-4E9C-8E8C-768359C057DC}" presName="composite2" presStyleCnt="0"/>
      <dgm:spPr/>
    </dgm:pt>
    <dgm:pt modelId="{FD837B6B-B09C-43C0-AFF6-5DF5F55640A3}" type="pres">
      <dgm:prSet presAssocID="{F89054CB-3826-4E9C-8E8C-768359C057DC}" presName="background2" presStyleLbl="node2" presStyleIdx="1" presStyleCnt="4"/>
      <dgm:spPr/>
    </dgm:pt>
    <dgm:pt modelId="{4B4C947B-5539-47FE-BC5E-C57C2E77E9A1}" type="pres">
      <dgm:prSet presAssocID="{F89054CB-3826-4E9C-8E8C-768359C057DC}" presName="text2" presStyleLbl="fgAcc2" presStyleIdx="2" presStyleCnt="5">
        <dgm:presLayoutVars>
          <dgm:chPref val="3"/>
        </dgm:presLayoutVars>
      </dgm:prSet>
      <dgm:spPr/>
      <dgm:t>
        <a:bodyPr/>
        <a:lstStyle/>
        <a:p>
          <a:endParaRPr lang="en-US"/>
        </a:p>
      </dgm:t>
    </dgm:pt>
    <dgm:pt modelId="{732FA558-6277-4CC0-9745-DA6FFD833916}" type="pres">
      <dgm:prSet presAssocID="{F89054CB-3826-4E9C-8E8C-768359C057DC}" presName="hierChild3" presStyleCnt="0"/>
      <dgm:spPr/>
    </dgm:pt>
    <dgm:pt modelId="{F1E7335B-0798-4789-B1B9-E163C5660FD8}" type="pres">
      <dgm:prSet presAssocID="{B675DA6A-0730-41AB-ADEC-22429482F6F1}" presName="Name10" presStyleLbl="parChTrans1D2" presStyleIdx="3" presStyleCnt="5"/>
      <dgm:spPr/>
      <dgm:t>
        <a:bodyPr/>
        <a:lstStyle/>
        <a:p>
          <a:endParaRPr lang="en-US"/>
        </a:p>
      </dgm:t>
    </dgm:pt>
    <dgm:pt modelId="{7B50F4A1-E7E2-41DC-95BF-6EA90688785C}" type="pres">
      <dgm:prSet presAssocID="{45F68F22-98AA-4DD4-B159-1CECCAD6E54C}" presName="hierRoot2" presStyleCnt="0"/>
      <dgm:spPr/>
    </dgm:pt>
    <dgm:pt modelId="{E2F832EA-FC12-4164-81D2-F453E445587C}" type="pres">
      <dgm:prSet presAssocID="{45F68F22-98AA-4DD4-B159-1CECCAD6E54C}" presName="composite2" presStyleCnt="0"/>
      <dgm:spPr/>
    </dgm:pt>
    <dgm:pt modelId="{63A73AB0-AFBC-47DD-93F3-70FE86640545}" type="pres">
      <dgm:prSet presAssocID="{45F68F22-98AA-4DD4-B159-1CECCAD6E54C}" presName="background2" presStyleLbl="node2" presStyleIdx="2" presStyleCnt="4"/>
      <dgm:spPr/>
    </dgm:pt>
    <dgm:pt modelId="{10452FDA-C919-4DDF-8A8C-A25BDC044AAB}" type="pres">
      <dgm:prSet presAssocID="{45F68F22-98AA-4DD4-B159-1CECCAD6E54C}" presName="text2" presStyleLbl="fgAcc2" presStyleIdx="3" presStyleCnt="5">
        <dgm:presLayoutVars>
          <dgm:chPref val="3"/>
        </dgm:presLayoutVars>
      </dgm:prSet>
      <dgm:spPr/>
      <dgm:t>
        <a:bodyPr/>
        <a:lstStyle/>
        <a:p>
          <a:endParaRPr lang="en-US"/>
        </a:p>
      </dgm:t>
    </dgm:pt>
    <dgm:pt modelId="{36379FB7-D923-4784-944C-71E30E346EE5}" type="pres">
      <dgm:prSet presAssocID="{45F68F22-98AA-4DD4-B159-1CECCAD6E54C}" presName="hierChild3" presStyleCnt="0"/>
      <dgm:spPr/>
    </dgm:pt>
    <dgm:pt modelId="{877A66AB-F569-4F33-986B-3BD8C62FCFAB}" type="pres">
      <dgm:prSet presAssocID="{D9A194F5-98F0-4AED-93EE-F3A602DEC20D}" presName="Name10" presStyleLbl="parChTrans1D2" presStyleIdx="4" presStyleCnt="5"/>
      <dgm:spPr/>
      <dgm:t>
        <a:bodyPr/>
        <a:lstStyle/>
        <a:p>
          <a:endParaRPr lang="en-US"/>
        </a:p>
      </dgm:t>
    </dgm:pt>
    <dgm:pt modelId="{0C440D03-31A0-421E-9E05-C5E9F9D26867}" type="pres">
      <dgm:prSet presAssocID="{2B684D3D-DB43-4D3C-8322-230DF07AF687}" presName="hierRoot2" presStyleCnt="0"/>
      <dgm:spPr/>
    </dgm:pt>
    <dgm:pt modelId="{0BDDD308-8EC9-4734-AEF0-F1E3361FB4C0}" type="pres">
      <dgm:prSet presAssocID="{2B684D3D-DB43-4D3C-8322-230DF07AF687}" presName="composite2" presStyleCnt="0"/>
      <dgm:spPr/>
    </dgm:pt>
    <dgm:pt modelId="{1DD8C4AF-3EBA-44E3-88DD-FF9916A76C46}" type="pres">
      <dgm:prSet presAssocID="{2B684D3D-DB43-4D3C-8322-230DF07AF687}" presName="background2" presStyleLbl="node2" presStyleIdx="3" presStyleCnt="4"/>
      <dgm:spPr/>
    </dgm:pt>
    <dgm:pt modelId="{8E22AC75-3D7F-4C2C-960F-168D46E17DD5}" type="pres">
      <dgm:prSet presAssocID="{2B684D3D-DB43-4D3C-8322-230DF07AF687}" presName="text2" presStyleLbl="fgAcc2" presStyleIdx="4" presStyleCnt="5">
        <dgm:presLayoutVars>
          <dgm:chPref val="3"/>
        </dgm:presLayoutVars>
      </dgm:prSet>
      <dgm:spPr/>
      <dgm:t>
        <a:bodyPr/>
        <a:lstStyle/>
        <a:p>
          <a:endParaRPr lang="en-US"/>
        </a:p>
      </dgm:t>
    </dgm:pt>
    <dgm:pt modelId="{504E8678-47D8-41A1-B514-49F10877AFCD}" type="pres">
      <dgm:prSet presAssocID="{2B684D3D-DB43-4D3C-8322-230DF07AF687}" presName="hierChild3" presStyleCnt="0"/>
      <dgm:spPr/>
    </dgm:pt>
  </dgm:ptLst>
  <dgm:cxnLst>
    <dgm:cxn modelId="{E8837747-43A9-452E-9155-FE33FD5082C8}" srcId="{79B4DA52-9DBD-4618-BAC9-C614CFA82DF8}" destId="{2B684D3D-DB43-4D3C-8322-230DF07AF687}" srcOrd="4" destOrd="0" parTransId="{D9A194F5-98F0-4AED-93EE-F3A602DEC20D}" sibTransId="{41860A4B-9C75-4A95-9D4F-13134D7011CA}"/>
    <dgm:cxn modelId="{4F4D60F5-D81D-492F-A610-36F5FF63B6A8}" type="presOf" srcId="{7363A51E-B9B0-4608-84CF-1F480DE5C690}" destId="{4DB744DF-ED7E-470E-8EBA-E29F249C2EF8}" srcOrd="0" destOrd="0" presId="urn:microsoft.com/office/officeart/2005/8/layout/hierarchy1"/>
    <dgm:cxn modelId="{310529A1-F48A-4ADC-B704-30F6D7ABA745}" type="presOf" srcId="{B675DA6A-0730-41AB-ADEC-22429482F6F1}" destId="{F1E7335B-0798-4789-B1B9-E163C5660FD8}" srcOrd="0" destOrd="0" presId="urn:microsoft.com/office/officeart/2005/8/layout/hierarchy1"/>
    <dgm:cxn modelId="{A92F9C44-CA00-4BB3-897E-6A713B2A3F3F}" srcId="{79B4DA52-9DBD-4618-BAC9-C614CFA82DF8}" destId="{45F68F22-98AA-4DD4-B159-1CECCAD6E54C}" srcOrd="3" destOrd="0" parTransId="{B675DA6A-0730-41AB-ADEC-22429482F6F1}" sibTransId="{6F4AFA37-D38B-4E0E-8AE9-DFA0CFE5E2A3}"/>
    <dgm:cxn modelId="{1AC9F74A-FC24-4CAD-992E-7E993C29036F}" srcId="{7363A51E-B9B0-4608-84CF-1F480DE5C690}" destId="{79B4DA52-9DBD-4618-BAC9-C614CFA82DF8}" srcOrd="0" destOrd="0" parTransId="{64ECD154-A909-4BFB-8068-270996848DFB}" sibTransId="{F4F8EC68-63AF-449E-BA83-CFEC3F7FDAC7}"/>
    <dgm:cxn modelId="{9B292B4F-F1A8-4F2B-B578-0C005217953F}" type="presOf" srcId="{A88A5B7C-B886-482C-AE68-2ADA7D60BF13}" destId="{686A6815-2F4A-45D3-93CB-CF8E406C2378}" srcOrd="0" destOrd="0" presId="urn:microsoft.com/office/officeart/2005/8/layout/hierarchy1"/>
    <dgm:cxn modelId="{5B7E7FF3-A974-4EFB-B465-A44934F6433D}" type="presOf" srcId="{45F68F22-98AA-4DD4-B159-1CECCAD6E54C}" destId="{10452FDA-C919-4DDF-8A8C-A25BDC044AAB}" srcOrd="0" destOrd="0" presId="urn:microsoft.com/office/officeart/2005/8/layout/hierarchy1"/>
    <dgm:cxn modelId="{7B234981-94FF-46BE-9490-6EB5194F2870}" type="presOf" srcId="{2B684D3D-DB43-4D3C-8322-230DF07AF687}" destId="{8E22AC75-3D7F-4C2C-960F-168D46E17DD5}" srcOrd="0" destOrd="0" presId="urn:microsoft.com/office/officeart/2005/8/layout/hierarchy1"/>
    <dgm:cxn modelId="{928BE0AB-B2FB-4BF8-AE4A-200A83800E90}" type="presOf" srcId="{6F5DE88B-E154-4EF9-B620-AC439C2230F5}" destId="{FBA44AAC-7CF7-4C01-B985-97447AF11C24}" srcOrd="0" destOrd="0" presId="urn:microsoft.com/office/officeart/2005/8/layout/hierarchy1"/>
    <dgm:cxn modelId="{004FB31A-4E16-46CD-B852-069F4B568164}" srcId="{79B4DA52-9DBD-4618-BAC9-C614CFA82DF8}" destId="{BD223681-F291-42E7-9767-A8F4950245E5}" srcOrd="0" destOrd="0" parTransId="{55E552D3-1810-4406-8D8B-F567B9112CCB}" sibTransId="{517E1F4B-0551-4F0E-8E4C-7CCC6354E19B}"/>
    <dgm:cxn modelId="{712C1254-59C2-46FC-B809-5BBFECB380A3}" type="presOf" srcId="{F89054CB-3826-4E9C-8E8C-768359C057DC}" destId="{4B4C947B-5539-47FE-BC5E-C57C2E77E9A1}" srcOrd="0" destOrd="0" presId="urn:microsoft.com/office/officeart/2005/8/layout/hierarchy1"/>
    <dgm:cxn modelId="{24319103-D2BB-4CB2-932E-042EB3B6E013}" type="presOf" srcId="{55E552D3-1810-4406-8D8B-F567B9112CCB}" destId="{E874FA6D-CE3F-4639-A8BE-65C18F4B38B8}" srcOrd="0" destOrd="0" presId="urn:microsoft.com/office/officeart/2005/8/layout/hierarchy1"/>
    <dgm:cxn modelId="{5F77C1A8-7FC0-4551-92F0-7A01EF63CE44}" srcId="{79B4DA52-9DBD-4618-BAC9-C614CFA82DF8}" destId="{6F5DE88B-E154-4EF9-B620-AC439C2230F5}" srcOrd="1" destOrd="0" parTransId="{A88A5B7C-B886-482C-AE68-2ADA7D60BF13}" sibTransId="{7EB7FA1C-12BE-487B-8048-1251574C84D0}"/>
    <dgm:cxn modelId="{960FE48E-C864-4566-B5BF-FA9A524E5A1C}" type="presOf" srcId="{EC499045-90A6-412B-83B0-5FF83EED8FB9}" destId="{20444342-238B-4E1E-A229-4017F77641E1}" srcOrd="0" destOrd="0" presId="urn:microsoft.com/office/officeart/2005/8/layout/hierarchy1"/>
    <dgm:cxn modelId="{04DEA020-EEC4-406C-969E-E91E2C69C1D7}" type="presOf" srcId="{D9A194F5-98F0-4AED-93EE-F3A602DEC20D}" destId="{877A66AB-F569-4F33-986B-3BD8C62FCFAB}" srcOrd="0" destOrd="0" presId="urn:microsoft.com/office/officeart/2005/8/layout/hierarchy1"/>
    <dgm:cxn modelId="{8B08B02C-C63A-4BA2-B6EC-23DD773B5FCB}" type="presOf" srcId="{BD223681-F291-42E7-9767-A8F4950245E5}" destId="{CC1E60DD-3C4C-42C6-B681-CB163B7787C6}" srcOrd="0" destOrd="0" presId="urn:microsoft.com/office/officeart/2005/8/layout/hierarchy1"/>
    <dgm:cxn modelId="{FB2D5D6A-EC9D-4F65-A2B9-DFC80AC5F827}" type="presOf" srcId="{79B4DA52-9DBD-4618-BAC9-C614CFA82DF8}" destId="{E38EC581-187A-47AF-9D99-637A0AE56D1A}" srcOrd="0" destOrd="0" presId="urn:microsoft.com/office/officeart/2005/8/layout/hierarchy1"/>
    <dgm:cxn modelId="{9B32ED4C-CDBE-4396-BA0C-567EE3588303}" srcId="{79B4DA52-9DBD-4618-BAC9-C614CFA82DF8}" destId="{F89054CB-3826-4E9C-8E8C-768359C057DC}" srcOrd="2" destOrd="0" parTransId="{EC499045-90A6-412B-83B0-5FF83EED8FB9}" sibTransId="{6CF508D2-B586-4233-A13F-114295620EB5}"/>
    <dgm:cxn modelId="{7FB4FDD3-29C5-4466-92A9-E20BA00B24B7}" type="presParOf" srcId="{4DB744DF-ED7E-470E-8EBA-E29F249C2EF8}" destId="{2DFC3B9D-8287-4348-ADBF-FD2A7774C09A}" srcOrd="0" destOrd="0" presId="urn:microsoft.com/office/officeart/2005/8/layout/hierarchy1"/>
    <dgm:cxn modelId="{10F078E6-F691-405A-AED3-9690390DFE43}" type="presParOf" srcId="{2DFC3B9D-8287-4348-ADBF-FD2A7774C09A}" destId="{9FC321B1-8B7C-49A1-A1FE-9BF1538D1322}" srcOrd="0" destOrd="0" presId="urn:microsoft.com/office/officeart/2005/8/layout/hierarchy1"/>
    <dgm:cxn modelId="{108C35C6-4137-4BAB-B51B-28B8636B4894}" type="presParOf" srcId="{9FC321B1-8B7C-49A1-A1FE-9BF1538D1322}" destId="{9F415B1A-A3D6-4AEB-87D2-CA26298B1088}" srcOrd="0" destOrd="0" presId="urn:microsoft.com/office/officeart/2005/8/layout/hierarchy1"/>
    <dgm:cxn modelId="{8CC3A1E1-691B-478F-BF95-191A3712158D}" type="presParOf" srcId="{9FC321B1-8B7C-49A1-A1FE-9BF1538D1322}" destId="{E38EC581-187A-47AF-9D99-637A0AE56D1A}" srcOrd="1" destOrd="0" presId="urn:microsoft.com/office/officeart/2005/8/layout/hierarchy1"/>
    <dgm:cxn modelId="{FD4A3BBE-B0C8-4085-AEC5-8B5509BD918D}" type="presParOf" srcId="{2DFC3B9D-8287-4348-ADBF-FD2A7774C09A}" destId="{6A5CC73C-B7A2-4EE8-8077-5DD3C13A2DA9}" srcOrd="1" destOrd="0" presId="urn:microsoft.com/office/officeart/2005/8/layout/hierarchy1"/>
    <dgm:cxn modelId="{84B7513B-DF25-4E8C-B238-745FE89C0686}" type="presParOf" srcId="{6A5CC73C-B7A2-4EE8-8077-5DD3C13A2DA9}" destId="{E874FA6D-CE3F-4639-A8BE-65C18F4B38B8}" srcOrd="0" destOrd="0" presId="urn:microsoft.com/office/officeart/2005/8/layout/hierarchy1"/>
    <dgm:cxn modelId="{20C9E70B-E6ED-4B2E-B3CC-141A1FBFDE82}" type="presParOf" srcId="{6A5CC73C-B7A2-4EE8-8077-5DD3C13A2DA9}" destId="{F0D3FAE8-E237-4B7A-A88F-2E072B6A1877}" srcOrd="1" destOrd="0" presId="urn:microsoft.com/office/officeart/2005/8/layout/hierarchy1"/>
    <dgm:cxn modelId="{143AED93-0D3E-4F8A-B4EC-687473208E56}" type="presParOf" srcId="{F0D3FAE8-E237-4B7A-A88F-2E072B6A1877}" destId="{E12CA35A-F1DC-437E-936A-376D2882C5DE}" srcOrd="0" destOrd="0" presId="urn:microsoft.com/office/officeart/2005/8/layout/hierarchy1"/>
    <dgm:cxn modelId="{9CDF1983-23D7-4ADE-82C4-6FD82C7A635D}" type="presParOf" srcId="{E12CA35A-F1DC-437E-936A-376D2882C5DE}" destId="{6FEAD49E-9356-4C33-8D39-05153F9DB9F8}" srcOrd="0" destOrd="0" presId="urn:microsoft.com/office/officeart/2005/8/layout/hierarchy1"/>
    <dgm:cxn modelId="{3CE9EEB2-63B7-41EA-8FF5-B6B7DD229B03}" type="presParOf" srcId="{E12CA35A-F1DC-437E-936A-376D2882C5DE}" destId="{CC1E60DD-3C4C-42C6-B681-CB163B7787C6}" srcOrd="1" destOrd="0" presId="urn:microsoft.com/office/officeart/2005/8/layout/hierarchy1"/>
    <dgm:cxn modelId="{37C3AF6C-E471-42AB-B2F1-AD861CC77CC0}" type="presParOf" srcId="{F0D3FAE8-E237-4B7A-A88F-2E072B6A1877}" destId="{FF675693-7D4C-4988-98C8-A2CF277ACFB7}" srcOrd="1" destOrd="0" presId="urn:microsoft.com/office/officeart/2005/8/layout/hierarchy1"/>
    <dgm:cxn modelId="{2C6A7318-2C6B-4B3D-B58E-FE24633E8E80}" type="presParOf" srcId="{6A5CC73C-B7A2-4EE8-8077-5DD3C13A2DA9}" destId="{686A6815-2F4A-45D3-93CB-CF8E406C2378}" srcOrd="2" destOrd="0" presId="urn:microsoft.com/office/officeart/2005/8/layout/hierarchy1"/>
    <dgm:cxn modelId="{747B58C2-F5F9-4840-8778-2C9E5F07DEC0}" type="presParOf" srcId="{6A5CC73C-B7A2-4EE8-8077-5DD3C13A2DA9}" destId="{378D6D4C-740C-4D50-9817-58E9077416CD}" srcOrd="3" destOrd="0" presId="urn:microsoft.com/office/officeart/2005/8/layout/hierarchy1"/>
    <dgm:cxn modelId="{F09B201D-3296-4B7C-82FC-BA1DBAAE0475}" type="presParOf" srcId="{378D6D4C-740C-4D50-9817-58E9077416CD}" destId="{76589910-B151-48CF-86F7-E41C5401E947}" srcOrd="0" destOrd="0" presId="urn:microsoft.com/office/officeart/2005/8/layout/hierarchy1"/>
    <dgm:cxn modelId="{5CAF12D7-2FD9-494A-9B53-958266105A89}" type="presParOf" srcId="{76589910-B151-48CF-86F7-E41C5401E947}" destId="{0ECBACC5-D990-422C-89E6-71F1CAD60BB6}" srcOrd="0" destOrd="0" presId="urn:microsoft.com/office/officeart/2005/8/layout/hierarchy1"/>
    <dgm:cxn modelId="{DDD77577-6A3F-4A94-895A-92CEFD64768D}" type="presParOf" srcId="{76589910-B151-48CF-86F7-E41C5401E947}" destId="{FBA44AAC-7CF7-4C01-B985-97447AF11C24}" srcOrd="1" destOrd="0" presId="urn:microsoft.com/office/officeart/2005/8/layout/hierarchy1"/>
    <dgm:cxn modelId="{7F0A3A31-7808-4D0D-9F77-9B60B07371DA}" type="presParOf" srcId="{378D6D4C-740C-4D50-9817-58E9077416CD}" destId="{24333F39-3CBA-4FA7-B16F-9CA9AC76992E}" srcOrd="1" destOrd="0" presId="urn:microsoft.com/office/officeart/2005/8/layout/hierarchy1"/>
    <dgm:cxn modelId="{0D7E090A-338B-43AA-99F0-1DE296A3CCAF}" type="presParOf" srcId="{6A5CC73C-B7A2-4EE8-8077-5DD3C13A2DA9}" destId="{20444342-238B-4E1E-A229-4017F77641E1}" srcOrd="4" destOrd="0" presId="urn:microsoft.com/office/officeart/2005/8/layout/hierarchy1"/>
    <dgm:cxn modelId="{A8CE5C6D-1AAC-4F57-A800-B48F3A72AE66}" type="presParOf" srcId="{6A5CC73C-B7A2-4EE8-8077-5DD3C13A2DA9}" destId="{6390783D-6343-4F1E-B99B-5C646A3FFDD7}" srcOrd="5" destOrd="0" presId="urn:microsoft.com/office/officeart/2005/8/layout/hierarchy1"/>
    <dgm:cxn modelId="{A7AB3DBF-631A-422B-B2C7-48A3C052DBE0}" type="presParOf" srcId="{6390783D-6343-4F1E-B99B-5C646A3FFDD7}" destId="{39D2CED6-2040-4F78-9F8F-B97741632CD1}" srcOrd="0" destOrd="0" presId="urn:microsoft.com/office/officeart/2005/8/layout/hierarchy1"/>
    <dgm:cxn modelId="{46A13E81-0A90-4BC2-9169-7EA7E1DD588A}" type="presParOf" srcId="{39D2CED6-2040-4F78-9F8F-B97741632CD1}" destId="{FD837B6B-B09C-43C0-AFF6-5DF5F55640A3}" srcOrd="0" destOrd="0" presId="urn:microsoft.com/office/officeart/2005/8/layout/hierarchy1"/>
    <dgm:cxn modelId="{BAF6C45E-CE73-4E60-9C2E-3DF42FAF97BE}" type="presParOf" srcId="{39D2CED6-2040-4F78-9F8F-B97741632CD1}" destId="{4B4C947B-5539-47FE-BC5E-C57C2E77E9A1}" srcOrd="1" destOrd="0" presId="urn:microsoft.com/office/officeart/2005/8/layout/hierarchy1"/>
    <dgm:cxn modelId="{0A09603C-300C-4B12-9F8F-2609F6A42E31}" type="presParOf" srcId="{6390783D-6343-4F1E-B99B-5C646A3FFDD7}" destId="{732FA558-6277-4CC0-9745-DA6FFD833916}" srcOrd="1" destOrd="0" presId="urn:microsoft.com/office/officeart/2005/8/layout/hierarchy1"/>
    <dgm:cxn modelId="{C7853D82-E1AA-416C-82E2-549CA88C6AAD}" type="presParOf" srcId="{6A5CC73C-B7A2-4EE8-8077-5DD3C13A2DA9}" destId="{F1E7335B-0798-4789-B1B9-E163C5660FD8}" srcOrd="6" destOrd="0" presId="urn:microsoft.com/office/officeart/2005/8/layout/hierarchy1"/>
    <dgm:cxn modelId="{5A09656B-4F13-45A6-9EEB-D503B0E53076}" type="presParOf" srcId="{6A5CC73C-B7A2-4EE8-8077-5DD3C13A2DA9}" destId="{7B50F4A1-E7E2-41DC-95BF-6EA90688785C}" srcOrd="7" destOrd="0" presId="urn:microsoft.com/office/officeart/2005/8/layout/hierarchy1"/>
    <dgm:cxn modelId="{F55CA133-F354-4531-9AD9-F83431040D47}" type="presParOf" srcId="{7B50F4A1-E7E2-41DC-95BF-6EA90688785C}" destId="{E2F832EA-FC12-4164-81D2-F453E445587C}" srcOrd="0" destOrd="0" presId="urn:microsoft.com/office/officeart/2005/8/layout/hierarchy1"/>
    <dgm:cxn modelId="{6FE4526A-8C97-4B99-A1C5-7DF57F07796F}" type="presParOf" srcId="{E2F832EA-FC12-4164-81D2-F453E445587C}" destId="{63A73AB0-AFBC-47DD-93F3-70FE86640545}" srcOrd="0" destOrd="0" presId="urn:microsoft.com/office/officeart/2005/8/layout/hierarchy1"/>
    <dgm:cxn modelId="{EE40E345-1360-40E1-A43B-4BA0B06AD806}" type="presParOf" srcId="{E2F832EA-FC12-4164-81D2-F453E445587C}" destId="{10452FDA-C919-4DDF-8A8C-A25BDC044AAB}" srcOrd="1" destOrd="0" presId="urn:microsoft.com/office/officeart/2005/8/layout/hierarchy1"/>
    <dgm:cxn modelId="{85012DCE-7485-4FF3-8063-A29E6030D33C}" type="presParOf" srcId="{7B50F4A1-E7E2-41DC-95BF-6EA90688785C}" destId="{36379FB7-D923-4784-944C-71E30E346EE5}" srcOrd="1" destOrd="0" presId="urn:microsoft.com/office/officeart/2005/8/layout/hierarchy1"/>
    <dgm:cxn modelId="{310C1CC8-EEB0-40E1-A31C-131F55E2E9CB}" type="presParOf" srcId="{6A5CC73C-B7A2-4EE8-8077-5DD3C13A2DA9}" destId="{877A66AB-F569-4F33-986B-3BD8C62FCFAB}" srcOrd="8" destOrd="0" presId="urn:microsoft.com/office/officeart/2005/8/layout/hierarchy1"/>
    <dgm:cxn modelId="{C7D36264-44E2-45CF-AA1F-FCDD70D75DE2}" type="presParOf" srcId="{6A5CC73C-B7A2-4EE8-8077-5DD3C13A2DA9}" destId="{0C440D03-31A0-421E-9E05-C5E9F9D26867}" srcOrd="9" destOrd="0" presId="urn:microsoft.com/office/officeart/2005/8/layout/hierarchy1"/>
    <dgm:cxn modelId="{3D937AFE-D4DB-4849-82DF-5B326E3CA60E}" type="presParOf" srcId="{0C440D03-31A0-421E-9E05-C5E9F9D26867}" destId="{0BDDD308-8EC9-4734-AEF0-F1E3361FB4C0}" srcOrd="0" destOrd="0" presId="urn:microsoft.com/office/officeart/2005/8/layout/hierarchy1"/>
    <dgm:cxn modelId="{F134FB10-09B6-456C-A428-8042D47C7A20}" type="presParOf" srcId="{0BDDD308-8EC9-4734-AEF0-F1E3361FB4C0}" destId="{1DD8C4AF-3EBA-44E3-88DD-FF9916A76C46}" srcOrd="0" destOrd="0" presId="urn:microsoft.com/office/officeart/2005/8/layout/hierarchy1"/>
    <dgm:cxn modelId="{AFACD015-C47D-4D92-9AAB-D785E4F3829A}" type="presParOf" srcId="{0BDDD308-8EC9-4734-AEF0-F1E3361FB4C0}" destId="{8E22AC75-3D7F-4C2C-960F-168D46E17DD5}" srcOrd="1" destOrd="0" presId="urn:microsoft.com/office/officeart/2005/8/layout/hierarchy1"/>
    <dgm:cxn modelId="{03BE988B-3650-4DBC-A786-AC8A1B74D079}" type="presParOf" srcId="{0C440D03-31A0-421E-9E05-C5E9F9D26867}" destId="{504E8678-47D8-41A1-B514-49F10877AFC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363A51E-B9B0-4608-84CF-1F480DE5C690}" type="doc">
      <dgm:prSet loTypeId="urn:microsoft.com/office/officeart/2005/8/layout/hierarchy1" loCatId="hierarchy" qsTypeId="urn:microsoft.com/office/officeart/2005/8/quickstyle/3d1" qsCatId="3D" csTypeId="urn:microsoft.com/office/officeart/2005/8/colors/accent1_2" csCatId="accent1" phldr="1"/>
      <dgm:spPr/>
      <dgm:t>
        <a:bodyPr/>
        <a:lstStyle/>
        <a:p>
          <a:endParaRPr lang="en-US"/>
        </a:p>
      </dgm:t>
    </dgm:pt>
    <dgm:pt modelId="{79B4DA52-9DBD-4618-BAC9-C614CFA82DF8}">
      <dgm:prSet phldrT="[Text]"/>
      <dgm:spPr/>
      <dgm:t>
        <a:bodyPr/>
        <a:lstStyle/>
        <a:p>
          <a:r>
            <a:rPr lang="en-US" dirty="0" smtClean="0"/>
            <a:t>Y-recovered</a:t>
          </a:r>
          <a:endParaRPr lang="en-US" dirty="0"/>
        </a:p>
      </dgm:t>
    </dgm:pt>
    <dgm:pt modelId="{64ECD154-A909-4BFB-8068-270996848DFB}" type="parTrans" cxnId="{1AC9F74A-FC24-4CAD-992E-7E993C29036F}">
      <dgm:prSet/>
      <dgm:spPr/>
      <dgm:t>
        <a:bodyPr/>
        <a:lstStyle/>
        <a:p>
          <a:endParaRPr lang="en-US"/>
        </a:p>
      </dgm:t>
    </dgm:pt>
    <dgm:pt modelId="{F4F8EC68-63AF-449E-BA83-CFEC3F7FDAC7}" type="sibTrans" cxnId="{1AC9F74A-FC24-4CAD-992E-7E993C29036F}">
      <dgm:prSet/>
      <dgm:spPr/>
      <dgm:t>
        <a:bodyPr/>
        <a:lstStyle/>
        <a:p>
          <a:endParaRPr lang="en-US"/>
        </a:p>
      </dgm:t>
    </dgm:pt>
    <dgm:pt modelId="{BD223681-F291-42E7-9767-A8F4950245E5}" type="asst">
      <dgm:prSet phldrT="[Text]"/>
      <dgm:spPr/>
      <dgm:t>
        <a:bodyPr/>
        <a:lstStyle/>
        <a:p>
          <a:r>
            <a:rPr lang="en-US" dirty="0" smtClean="0"/>
            <a:t>death</a:t>
          </a:r>
          <a:endParaRPr lang="en-US" dirty="0"/>
        </a:p>
      </dgm:t>
    </dgm:pt>
    <dgm:pt modelId="{55E552D3-1810-4406-8D8B-F567B9112CCB}" type="parTrans" cxnId="{004FB31A-4E16-46CD-B852-069F4B568164}">
      <dgm:prSet/>
      <dgm:spPr/>
      <dgm:t>
        <a:bodyPr/>
        <a:lstStyle/>
        <a:p>
          <a:endParaRPr lang="en-US"/>
        </a:p>
      </dgm:t>
    </dgm:pt>
    <dgm:pt modelId="{517E1F4B-0551-4F0E-8E4C-7CCC6354E19B}" type="sibTrans" cxnId="{004FB31A-4E16-46CD-B852-069F4B568164}">
      <dgm:prSet/>
      <dgm:spPr/>
      <dgm:t>
        <a:bodyPr/>
        <a:lstStyle/>
        <a:p>
          <a:endParaRPr lang="en-US"/>
        </a:p>
      </dgm:t>
    </dgm:pt>
    <dgm:pt modelId="{6F5DE88B-E154-4EF9-B620-AC439C2230F5}">
      <dgm:prSet phldrT="[Text]"/>
      <dgm:spPr/>
      <dgm:t>
        <a:bodyPr/>
        <a:lstStyle/>
        <a:p>
          <a:r>
            <a:rPr lang="en-US" dirty="0" smtClean="0"/>
            <a:t>Date</a:t>
          </a:r>
        </a:p>
        <a:p>
          <a:r>
            <a:rPr lang="en-US" dirty="0" smtClean="0"/>
            <a:t>Checked</a:t>
          </a:r>
          <a:endParaRPr lang="en-US" dirty="0"/>
        </a:p>
      </dgm:t>
    </dgm:pt>
    <dgm:pt modelId="{A88A5B7C-B886-482C-AE68-2ADA7D60BF13}" type="parTrans" cxnId="{5F77C1A8-7FC0-4551-92F0-7A01EF63CE44}">
      <dgm:prSet/>
      <dgm:spPr/>
      <dgm:t>
        <a:bodyPr/>
        <a:lstStyle/>
        <a:p>
          <a:endParaRPr lang="en-US"/>
        </a:p>
      </dgm:t>
    </dgm:pt>
    <dgm:pt modelId="{7EB7FA1C-12BE-487B-8048-1251574C84D0}" type="sibTrans" cxnId="{5F77C1A8-7FC0-4551-92F0-7A01EF63CE44}">
      <dgm:prSet/>
      <dgm:spPr/>
      <dgm:t>
        <a:bodyPr/>
        <a:lstStyle/>
        <a:p>
          <a:endParaRPr lang="en-US"/>
        </a:p>
      </dgm:t>
    </dgm:pt>
    <dgm:pt modelId="{F89054CB-3826-4E9C-8E8C-768359C057DC}">
      <dgm:prSet phldrT="[Text]"/>
      <dgm:spPr/>
      <dgm:t>
        <a:bodyPr/>
        <a:lstStyle/>
        <a:p>
          <a:r>
            <a:rPr lang="en-US" dirty="0" smtClean="0"/>
            <a:t>Last</a:t>
          </a:r>
        </a:p>
        <a:p>
          <a:r>
            <a:rPr lang="en-US" dirty="0" smtClean="0"/>
            <a:t>Modified</a:t>
          </a:r>
          <a:endParaRPr lang="en-US" dirty="0"/>
        </a:p>
      </dgm:t>
    </dgm:pt>
    <dgm:pt modelId="{EC499045-90A6-412B-83B0-5FF83EED8FB9}" type="parTrans" cxnId="{9B32ED4C-CDBE-4396-BA0C-567EE3588303}">
      <dgm:prSet/>
      <dgm:spPr/>
      <dgm:t>
        <a:bodyPr/>
        <a:lstStyle/>
        <a:p>
          <a:endParaRPr lang="en-US"/>
        </a:p>
      </dgm:t>
    </dgm:pt>
    <dgm:pt modelId="{6CF508D2-B586-4233-A13F-114295620EB5}" type="sibTrans" cxnId="{9B32ED4C-CDBE-4396-BA0C-567EE3588303}">
      <dgm:prSet/>
      <dgm:spPr/>
      <dgm:t>
        <a:bodyPr/>
        <a:lstStyle/>
        <a:p>
          <a:endParaRPr lang="en-US"/>
        </a:p>
      </dgm:t>
    </dgm:pt>
    <dgm:pt modelId="{2B684D3D-DB43-4D3C-8322-230DF07AF687}">
      <dgm:prSet/>
      <dgm:spPr/>
      <dgm:t>
        <a:bodyPr/>
        <a:lstStyle/>
        <a:p>
          <a:r>
            <a:rPr lang="en-US" dirty="0" smtClean="0"/>
            <a:t>Negative</a:t>
          </a:r>
        </a:p>
        <a:p>
          <a:r>
            <a:rPr lang="en-US" dirty="0" smtClean="0"/>
            <a:t>Increase</a:t>
          </a:r>
          <a:endParaRPr lang="en-US" dirty="0"/>
        </a:p>
      </dgm:t>
    </dgm:pt>
    <dgm:pt modelId="{D9A194F5-98F0-4AED-93EE-F3A602DEC20D}" type="parTrans" cxnId="{E8837747-43A9-452E-9155-FE33FD5082C8}">
      <dgm:prSet/>
      <dgm:spPr/>
      <dgm:t>
        <a:bodyPr/>
        <a:lstStyle/>
        <a:p>
          <a:endParaRPr lang="en-US"/>
        </a:p>
      </dgm:t>
    </dgm:pt>
    <dgm:pt modelId="{41860A4B-9C75-4A95-9D4F-13134D7011CA}" type="sibTrans" cxnId="{E8837747-43A9-452E-9155-FE33FD5082C8}">
      <dgm:prSet/>
      <dgm:spPr/>
      <dgm:t>
        <a:bodyPr/>
        <a:lstStyle/>
        <a:p>
          <a:endParaRPr lang="en-US"/>
        </a:p>
      </dgm:t>
    </dgm:pt>
    <dgm:pt modelId="{BD942B32-00C0-4129-BD20-E4F5BC052E06}">
      <dgm:prSet/>
      <dgm:spPr/>
      <dgm:t>
        <a:bodyPr/>
        <a:lstStyle/>
        <a:p>
          <a:r>
            <a:rPr lang="en-US" dirty="0" smtClean="0"/>
            <a:t>total</a:t>
          </a:r>
          <a:endParaRPr lang="en-US" dirty="0"/>
        </a:p>
      </dgm:t>
    </dgm:pt>
    <dgm:pt modelId="{6990040E-578C-4821-A3F1-89E71254C64E}" type="parTrans" cxnId="{6DD4F8DE-2B99-4C3A-B16B-69DDA6977BC4}">
      <dgm:prSet/>
      <dgm:spPr/>
      <dgm:t>
        <a:bodyPr/>
        <a:lstStyle/>
        <a:p>
          <a:endParaRPr lang="en-US"/>
        </a:p>
      </dgm:t>
    </dgm:pt>
    <dgm:pt modelId="{0CB6B1CB-4B08-4B5E-9410-898B60A84AE6}" type="sibTrans" cxnId="{6DD4F8DE-2B99-4C3A-B16B-69DDA6977BC4}">
      <dgm:prSet/>
      <dgm:spPr/>
      <dgm:t>
        <a:bodyPr/>
        <a:lstStyle/>
        <a:p>
          <a:endParaRPr lang="en-US"/>
        </a:p>
      </dgm:t>
    </dgm:pt>
    <dgm:pt modelId="{9460EF74-1405-4A89-8B7A-9B2B761D7DAE}">
      <dgm:prSet/>
      <dgm:spPr/>
      <dgm:t>
        <a:bodyPr/>
        <a:lstStyle/>
        <a:p>
          <a:r>
            <a:rPr lang="en-US" dirty="0" smtClean="0"/>
            <a:t>Death</a:t>
          </a:r>
        </a:p>
        <a:p>
          <a:r>
            <a:rPr lang="en-US" dirty="0" smtClean="0"/>
            <a:t>Increase</a:t>
          </a:r>
          <a:endParaRPr lang="en-US" dirty="0"/>
        </a:p>
      </dgm:t>
    </dgm:pt>
    <dgm:pt modelId="{364902E6-AAE4-4BA8-AF04-2EA715F2682C}" type="parTrans" cxnId="{290E7A19-2B43-4A2F-8AFB-E3CC6D11F07B}">
      <dgm:prSet/>
      <dgm:spPr/>
      <dgm:t>
        <a:bodyPr/>
        <a:lstStyle/>
        <a:p>
          <a:endParaRPr lang="en-US"/>
        </a:p>
      </dgm:t>
    </dgm:pt>
    <dgm:pt modelId="{443624D0-6D6B-4F82-9F80-C43D8E173876}" type="sibTrans" cxnId="{290E7A19-2B43-4A2F-8AFB-E3CC6D11F07B}">
      <dgm:prSet/>
      <dgm:spPr/>
      <dgm:t>
        <a:bodyPr/>
        <a:lstStyle/>
        <a:p>
          <a:endParaRPr lang="en-US"/>
        </a:p>
      </dgm:t>
    </dgm:pt>
    <dgm:pt modelId="{B524F115-6D49-4B2D-9E50-FF02CF31E361}" type="pres">
      <dgm:prSet presAssocID="{7363A51E-B9B0-4608-84CF-1F480DE5C690}" presName="hierChild1" presStyleCnt="0">
        <dgm:presLayoutVars>
          <dgm:chPref val="1"/>
          <dgm:dir/>
          <dgm:animOne val="branch"/>
          <dgm:animLvl val="lvl"/>
          <dgm:resizeHandles/>
        </dgm:presLayoutVars>
      </dgm:prSet>
      <dgm:spPr/>
      <dgm:t>
        <a:bodyPr/>
        <a:lstStyle/>
        <a:p>
          <a:endParaRPr lang="en-US"/>
        </a:p>
      </dgm:t>
    </dgm:pt>
    <dgm:pt modelId="{69C2A8CF-965E-45AA-A73B-47F610E312E2}" type="pres">
      <dgm:prSet presAssocID="{79B4DA52-9DBD-4618-BAC9-C614CFA82DF8}" presName="hierRoot1" presStyleCnt="0"/>
      <dgm:spPr/>
    </dgm:pt>
    <dgm:pt modelId="{9A5EBCEC-8A99-4DD2-B9DB-3B1FAC712244}" type="pres">
      <dgm:prSet presAssocID="{79B4DA52-9DBD-4618-BAC9-C614CFA82DF8}" presName="composite" presStyleCnt="0"/>
      <dgm:spPr/>
    </dgm:pt>
    <dgm:pt modelId="{26B70F83-F3D6-4D11-A2FE-A1D26E26E2D8}" type="pres">
      <dgm:prSet presAssocID="{79B4DA52-9DBD-4618-BAC9-C614CFA82DF8}" presName="background" presStyleLbl="node0" presStyleIdx="0" presStyleCnt="1"/>
      <dgm:spPr/>
    </dgm:pt>
    <dgm:pt modelId="{4BAF0FC3-BC9C-4413-9F43-149C5583C2AA}" type="pres">
      <dgm:prSet presAssocID="{79B4DA52-9DBD-4618-BAC9-C614CFA82DF8}" presName="text" presStyleLbl="fgAcc0" presStyleIdx="0" presStyleCnt="1" custScaleX="124943">
        <dgm:presLayoutVars>
          <dgm:chPref val="3"/>
        </dgm:presLayoutVars>
      </dgm:prSet>
      <dgm:spPr/>
      <dgm:t>
        <a:bodyPr/>
        <a:lstStyle/>
        <a:p>
          <a:endParaRPr lang="en-US"/>
        </a:p>
      </dgm:t>
    </dgm:pt>
    <dgm:pt modelId="{312A6829-E60E-47B9-A3B5-BC5B114DAFFD}" type="pres">
      <dgm:prSet presAssocID="{79B4DA52-9DBD-4618-BAC9-C614CFA82DF8}" presName="hierChild2" presStyleCnt="0"/>
      <dgm:spPr/>
    </dgm:pt>
    <dgm:pt modelId="{BFF6E300-61C6-4D02-9658-6EFBF8411D53}" type="pres">
      <dgm:prSet presAssocID="{55E552D3-1810-4406-8D8B-F567B9112CCB}" presName="Name10" presStyleLbl="parChTrans1D2" presStyleIdx="0" presStyleCnt="6"/>
      <dgm:spPr/>
      <dgm:t>
        <a:bodyPr/>
        <a:lstStyle/>
        <a:p>
          <a:endParaRPr lang="en-US"/>
        </a:p>
      </dgm:t>
    </dgm:pt>
    <dgm:pt modelId="{1225B45F-E2B0-4A2D-A1CB-4F4CC74247FF}" type="pres">
      <dgm:prSet presAssocID="{BD223681-F291-42E7-9767-A8F4950245E5}" presName="hierRoot2" presStyleCnt="0"/>
      <dgm:spPr/>
    </dgm:pt>
    <dgm:pt modelId="{0E47A6F3-78E5-429E-9E9C-22CF20B277A5}" type="pres">
      <dgm:prSet presAssocID="{BD223681-F291-42E7-9767-A8F4950245E5}" presName="composite2" presStyleCnt="0"/>
      <dgm:spPr/>
    </dgm:pt>
    <dgm:pt modelId="{C2185F40-63D9-45A6-8D71-43CBF8DB4DCA}" type="pres">
      <dgm:prSet presAssocID="{BD223681-F291-42E7-9767-A8F4950245E5}" presName="background2" presStyleLbl="asst1" presStyleIdx="0" presStyleCnt="1"/>
      <dgm:spPr/>
    </dgm:pt>
    <dgm:pt modelId="{45B9BCBE-7310-4ED0-BCD4-FBD2A8D9ADEE}" type="pres">
      <dgm:prSet presAssocID="{BD223681-F291-42E7-9767-A8F4950245E5}" presName="text2" presStyleLbl="fgAcc2" presStyleIdx="0" presStyleCnt="6">
        <dgm:presLayoutVars>
          <dgm:chPref val="3"/>
        </dgm:presLayoutVars>
      </dgm:prSet>
      <dgm:spPr/>
      <dgm:t>
        <a:bodyPr/>
        <a:lstStyle/>
        <a:p>
          <a:endParaRPr lang="en-US"/>
        </a:p>
      </dgm:t>
    </dgm:pt>
    <dgm:pt modelId="{C7BA7B22-5466-47CF-A186-BC6101AB7C9F}" type="pres">
      <dgm:prSet presAssocID="{BD223681-F291-42E7-9767-A8F4950245E5}" presName="hierChild3" presStyleCnt="0"/>
      <dgm:spPr/>
    </dgm:pt>
    <dgm:pt modelId="{86B424AD-9FAA-4087-BD6F-52313A20F745}" type="pres">
      <dgm:prSet presAssocID="{A88A5B7C-B886-482C-AE68-2ADA7D60BF13}" presName="Name10" presStyleLbl="parChTrans1D2" presStyleIdx="1" presStyleCnt="6"/>
      <dgm:spPr/>
      <dgm:t>
        <a:bodyPr/>
        <a:lstStyle/>
        <a:p>
          <a:endParaRPr lang="en-US"/>
        </a:p>
      </dgm:t>
    </dgm:pt>
    <dgm:pt modelId="{64E5DDCB-EC83-43F9-AA67-DC046FB770BB}" type="pres">
      <dgm:prSet presAssocID="{6F5DE88B-E154-4EF9-B620-AC439C2230F5}" presName="hierRoot2" presStyleCnt="0"/>
      <dgm:spPr/>
    </dgm:pt>
    <dgm:pt modelId="{949008D3-8FAF-4819-8CB7-7A89F0F5E2C8}" type="pres">
      <dgm:prSet presAssocID="{6F5DE88B-E154-4EF9-B620-AC439C2230F5}" presName="composite2" presStyleCnt="0"/>
      <dgm:spPr/>
    </dgm:pt>
    <dgm:pt modelId="{83927924-1630-4952-8533-26494096E361}" type="pres">
      <dgm:prSet presAssocID="{6F5DE88B-E154-4EF9-B620-AC439C2230F5}" presName="background2" presStyleLbl="node2" presStyleIdx="0" presStyleCnt="5"/>
      <dgm:spPr/>
    </dgm:pt>
    <dgm:pt modelId="{7C85FFEA-3686-400F-9A8F-961E95ECE004}" type="pres">
      <dgm:prSet presAssocID="{6F5DE88B-E154-4EF9-B620-AC439C2230F5}" presName="text2" presStyleLbl="fgAcc2" presStyleIdx="1" presStyleCnt="6">
        <dgm:presLayoutVars>
          <dgm:chPref val="3"/>
        </dgm:presLayoutVars>
      </dgm:prSet>
      <dgm:spPr/>
      <dgm:t>
        <a:bodyPr/>
        <a:lstStyle/>
        <a:p>
          <a:endParaRPr lang="en-US"/>
        </a:p>
      </dgm:t>
    </dgm:pt>
    <dgm:pt modelId="{B282B6F1-021E-4750-A4D4-4528F6D1D1CE}" type="pres">
      <dgm:prSet presAssocID="{6F5DE88B-E154-4EF9-B620-AC439C2230F5}" presName="hierChild3" presStyleCnt="0"/>
      <dgm:spPr/>
    </dgm:pt>
    <dgm:pt modelId="{AB295763-3667-4C88-A427-80B229F64355}" type="pres">
      <dgm:prSet presAssocID="{EC499045-90A6-412B-83B0-5FF83EED8FB9}" presName="Name10" presStyleLbl="parChTrans1D2" presStyleIdx="2" presStyleCnt="6"/>
      <dgm:spPr/>
      <dgm:t>
        <a:bodyPr/>
        <a:lstStyle/>
        <a:p>
          <a:endParaRPr lang="en-US"/>
        </a:p>
      </dgm:t>
    </dgm:pt>
    <dgm:pt modelId="{7B5FA7C5-A006-439F-BE60-3486F482AC37}" type="pres">
      <dgm:prSet presAssocID="{F89054CB-3826-4E9C-8E8C-768359C057DC}" presName="hierRoot2" presStyleCnt="0"/>
      <dgm:spPr/>
    </dgm:pt>
    <dgm:pt modelId="{6FD6CE62-D063-441C-80CE-FFBAF3355A5D}" type="pres">
      <dgm:prSet presAssocID="{F89054CB-3826-4E9C-8E8C-768359C057DC}" presName="composite2" presStyleCnt="0"/>
      <dgm:spPr/>
    </dgm:pt>
    <dgm:pt modelId="{F4925548-DD3E-4C76-8DB1-6119899F55D0}" type="pres">
      <dgm:prSet presAssocID="{F89054CB-3826-4E9C-8E8C-768359C057DC}" presName="background2" presStyleLbl="node2" presStyleIdx="1" presStyleCnt="5"/>
      <dgm:spPr/>
    </dgm:pt>
    <dgm:pt modelId="{B9651B9E-698D-47E8-96D4-5BB85355BD0A}" type="pres">
      <dgm:prSet presAssocID="{F89054CB-3826-4E9C-8E8C-768359C057DC}" presName="text2" presStyleLbl="fgAcc2" presStyleIdx="2" presStyleCnt="6">
        <dgm:presLayoutVars>
          <dgm:chPref val="3"/>
        </dgm:presLayoutVars>
      </dgm:prSet>
      <dgm:spPr/>
      <dgm:t>
        <a:bodyPr/>
        <a:lstStyle/>
        <a:p>
          <a:endParaRPr lang="en-US"/>
        </a:p>
      </dgm:t>
    </dgm:pt>
    <dgm:pt modelId="{33FDD29C-FEF0-475F-8A0B-1D0F6400688B}" type="pres">
      <dgm:prSet presAssocID="{F89054CB-3826-4E9C-8E8C-768359C057DC}" presName="hierChild3" presStyleCnt="0"/>
      <dgm:spPr/>
    </dgm:pt>
    <dgm:pt modelId="{B5A3515D-A8F7-4FE8-991A-63A48939D72E}" type="pres">
      <dgm:prSet presAssocID="{364902E6-AAE4-4BA8-AF04-2EA715F2682C}" presName="Name10" presStyleLbl="parChTrans1D2" presStyleIdx="3" presStyleCnt="6"/>
      <dgm:spPr/>
      <dgm:t>
        <a:bodyPr/>
        <a:lstStyle/>
        <a:p>
          <a:endParaRPr lang="en-US"/>
        </a:p>
      </dgm:t>
    </dgm:pt>
    <dgm:pt modelId="{60113DA6-7F1A-4303-985B-6E4BB0A1EDCE}" type="pres">
      <dgm:prSet presAssocID="{9460EF74-1405-4A89-8B7A-9B2B761D7DAE}" presName="hierRoot2" presStyleCnt="0"/>
      <dgm:spPr/>
    </dgm:pt>
    <dgm:pt modelId="{DB6EC0DE-6ED6-4296-9D65-B76B5FA390E3}" type="pres">
      <dgm:prSet presAssocID="{9460EF74-1405-4A89-8B7A-9B2B761D7DAE}" presName="composite2" presStyleCnt="0"/>
      <dgm:spPr/>
    </dgm:pt>
    <dgm:pt modelId="{297F6543-C16B-4E6B-B570-87B0BEEA4135}" type="pres">
      <dgm:prSet presAssocID="{9460EF74-1405-4A89-8B7A-9B2B761D7DAE}" presName="background2" presStyleLbl="node2" presStyleIdx="2" presStyleCnt="5"/>
      <dgm:spPr/>
    </dgm:pt>
    <dgm:pt modelId="{EAE04968-1BF4-40FA-B2B4-EF31935CFD9A}" type="pres">
      <dgm:prSet presAssocID="{9460EF74-1405-4A89-8B7A-9B2B761D7DAE}" presName="text2" presStyleLbl="fgAcc2" presStyleIdx="3" presStyleCnt="6">
        <dgm:presLayoutVars>
          <dgm:chPref val="3"/>
        </dgm:presLayoutVars>
      </dgm:prSet>
      <dgm:spPr/>
      <dgm:t>
        <a:bodyPr/>
        <a:lstStyle/>
        <a:p>
          <a:endParaRPr lang="en-US"/>
        </a:p>
      </dgm:t>
    </dgm:pt>
    <dgm:pt modelId="{329C664B-769B-46EF-9870-6140E6C17518}" type="pres">
      <dgm:prSet presAssocID="{9460EF74-1405-4A89-8B7A-9B2B761D7DAE}" presName="hierChild3" presStyleCnt="0"/>
      <dgm:spPr/>
    </dgm:pt>
    <dgm:pt modelId="{ACDBAE57-73F7-41CA-9BB3-86B1E83D29D3}" type="pres">
      <dgm:prSet presAssocID="{6990040E-578C-4821-A3F1-89E71254C64E}" presName="Name10" presStyleLbl="parChTrans1D2" presStyleIdx="4" presStyleCnt="6"/>
      <dgm:spPr/>
      <dgm:t>
        <a:bodyPr/>
        <a:lstStyle/>
        <a:p>
          <a:endParaRPr lang="en-US"/>
        </a:p>
      </dgm:t>
    </dgm:pt>
    <dgm:pt modelId="{4EC75572-B7E4-4602-A96A-F9A4E829D772}" type="pres">
      <dgm:prSet presAssocID="{BD942B32-00C0-4129-BD20-E4F5BC052E06}" presName="hierRoot2" presStyleCnt="0"/>
      <dgm:spPr/>
    </dgm:pt>
    <dgm:pt modelId="{21BB47CC-12C8-485E-9245-26539FF3673A}" type="pres">
      <dgm:prSet presAssocID="{BD942B32-00C0-4129-BD20-E4F5BC052E06}" presName="composite2" presStyleCnt="0"/>
      <dgm:spPr/>
    </dgm:pt>
    <dgm:pt modelId="{F73B4F1E-79EF-463F-AE7C-67F08B688091}" type="pres">
      <dgm:prSet presAssocID="{BD942B32-00C0-4129-BD20-E4F5BC052E06}" presName="background2" presStyleLbl="node2" presStyleIdx="3" presStyleCnt="5"/>
      <dgm:spPr/>
    </dgm:pt>
    <dgm:pt modelId="{DDEDAB0B-7A4E-4253-A14B-9D4FEF5F001C}" type="pres">
      <dgm:prSet presAssocID="{BD942B32-00C0-4129-BD20-E4F5BC052E06}" presName="text2" presStyleLbl="fgAcc2" presStyleIdx="4" presStyleCnt="6">
        <dgm:presLayoutVars>
          <dgm:chPref val="3"/>
        </dgm:presLayoutVars>
      </dgm:prSet>
      <dgm:spPr/>
      <dgm:t>
        <a:bodyPr/>
        <a:lstStyle/>
        <a:p>
          <a:endParaRPr lang="en-US"/>
        </a:p>
      </dgm:t>
    </dgm:pt>
    <dgm:pt modelId="{A0F66EED-FDFB-406D-A9E5-B0D5E8EDE150}" type="pres">
      <dgm:prSet presAssocID="{BD942B32-00C0-4129-BD20-E4F5BC052E06}" presName="hierChild3" presStyleCnt="0"/>
      <dgm:spPr/>
    </dgm:pt>
    <dgm:pt modelId="{96917DBA-E9D5-48E1-A4F7-0DEE1E2553B7}" type="pres">
      <dgm:prSet presAssocID="{D9A194F5-98F0-4AED-93EE-F3A602DEC20D}" presName="Name10" presStyleLbl="parChTrans1D2" presStyleIdx="5" presStyleCnt="6"/>
      <dgm:spPr/>
      <dgm:t>
        <a:bodyPr/>
        <a:lstStyle/>
        <a:p>
          <a:endParaRPr lang="en-US"/>
        </a:p>
      </dgm:t>
    </dgm:pt>
    <dgm:pt modelId="{9579A1BD-225B-4ABE-938A-2B2A77DD109B}" type="pres">
      <dgm:prSet presAssocID="{2B684D3D-DB43-4D3C-8322-230DF07AF687}" presName="hierRoot2" presStyleCnt="0"/>
      <dgm:spPr/>
    </dgm:pt>
    <dgm:pt modelId="{432C5C26-323A-4821-860F-22C6570B17D1}" type="pres">
      <dgm:prSet presAssocID="{2B684D3D-DB43-4D3C-8322-230DF07AF687}" presName="composite2" presStyleCnt="0"/>
      <dgm:spPr/>
    </dgm:pt>
    <dgm:pt modelId="{38F4C624-3440-44AD-9BAC-D12D75ED9CE4}" type="pres">
      <dgm:prSet presAssocID="{2B684D3D-DB43-4D3C-8322-230DF07AF687}" presName="background2" presStyleLbl="node2" presStyleIdx="4" presStyleCnt="5"/>
      <dgm:spPr/>
    </dgm:pt>
    <dgm:pt modelId="{D660D1D5-6509-46DC-B652-D946F35E30E6}" type="pres">
      <dgm:prSet presAssocID="{2B684D3D-DB43-4D3C-8322-230DF07AF687}" presName="text2" presStyleLbl="fgAcc2" presStyleIdx="5" presStyleCnt="6">
        <dgm:presLayoutVars>
          <dgm:chPref val="3"/>
        </dgm:presLayoutVars>
      </dgm:prSet>
      <dgm:spPr/>
      <dgm:t>
        <a:bodyPr/>
        <a:lstStyle/>
        <a:p>
          <a:endParaRPr lang="en-US"/>
        </a:p>
      </dgm:t>
    </dgm:pt>
    <dgm:pt modelId="{E1AF9028-F14D-4FBC-B6D8-35C66DEA8399}" type="pres">
      <dgm:prSet presAssocID="{2B684D3D-DB43-4D3C-8322-230DF07AF687}" presName="hierChild3" presStyleCnt="0"/>
      <dgm:spPr/>
    </dgm:pt>
  </dgm:ptLst>
  <dgm:cxnLst>
    <dgm:cxn modelId="{94C8D9E6-1119-415D-9CCD-EC1D655DD970}" type="presOf" srcId="{F89054CB-3826-4E9C-8E8C-768359C057DC}" destId="{B9651B9E-698D-47E8-96D4-5BB85355BD0A}" srcOrd="0" destOrd="0" presId="urn:microsoft.com/office/officeart/2005/8/layout/hierarchy1"/>
    <dgm:cxn modelId="{8FE87761-98A0-43A4-B490-3DF0710724B2}" type="presOf" srcId="{2B684D3D-DB43-4D3C-8322-230DF07AF687}" destId="{D660D1D5-6509-46DC-B652-D946F35E30E6}" srcOrd="0" destOrd="0" presId="urn:microsoft.com/office/officeart/2005/8/layout/hierarchy1"/>
    <dgm:cxn modelId="{3CA257FB-3BD2-4CC6-BB25-6BF4A2B50F05}" type="presOf" srcId="{364902E6-AAE4-4BA8-AF04-2EA715F2682C}" destId="{B5A3515D-A8F7-4FE8-991A-63A48939D72E}" srcOrd="0" destOrd="0" presId="urn:microsoft.com/office/officeart/2005/8/layout/hierarchy1"/>
    <dgm:cxn modelId="{86DEA940-9DE0-4396-8917-FD2061756E85}" type="presOf" srcId="{6990040E-578C-4821-A3F1-89E71254C64E}" destId="{ACDBAE57-73F7-41CA-9BB3-86B1E83D29D3}" srcOrd="0" destOrd="0" presId="urn:microsoft.com/office/officeart/2005/8/layout/hierarchy1"/>
    <dgm:cxn modelId="{004FB31A-4E16-46CD-B852-069F4B568164}" srcId="{79B4DA52-9DBD-4618-BAC9-C614CFA82DF8}" destId="{BD223681-F291-42E7-9767-A8F4950245E5}" srcOrd="0" destOrd="0" parTransId="{55E552D3-1810-4406-8D8B-F567B9112CCB}" sibTransId="{517E1F4B-0551-4F0E-8E4C-7CCC6354E19B}"/>
    <dgm:cxn modelId="{E8837747-43A9-452E-9155-FE33FD5082C8}" srcId="{79B4DA52-9DBD-4618-BAC9-C614CFA82DF8}" destId="{2B684D3D-DB43-4D3C-8322-230DF07AF687}" srcOrd="5" destOrd="0" parTransId="{D9A194F5-98F0-4AED-93EE-F3A602DEC20D}" sibTransId="{41860A4B-9C75-4A95-9D4F-13134D7011CA}"/>
    <dgm:cxn modelId="{15E9AFE4-DC90-4049-A531-AC91E605E9B6}" type="presOf" srcId="{BD942B32-00C0-4129-BD20-E4F5BC052E06}" destId="{DDEDAB0B-7A4E-4253-A14B-9D4FEF5F001C}" srcOrd="0" destOrd="0" presId="urn:microsoft.com/office/officeart/2005/8/layout/hierarchy1"/>
    <dgm:cxn modelId="{BB989E60-66EF-4D41-B37C-885682E359F6}" type="presOf" srcId="{7363A51E-B9B0-4608-84CF-1F480DE5C690}" destId="{B524F115-6D49-4B2D-9E50-FF02CF31E361}" srcOrd="0" destOrd="0" presId="urn:microsoft.com/office/officeart/2005/8/layout/hierarchy1"/>
    <dgm:cxn modelId="{6DD4F8DE-2B99-4C3A-B16B-69DDA6977BC4}" srcId="{79B4DA52-9DBD-4618-BAC9-C614CFA82DF8}" destId="{BD942B32-00C0-4129-BD20-E4F5BC052E06}" srcOrd="4" destOrd="0" parTransId="{6990040E-578C-4821-A3F1-89E71254C64E}" sibTransId="{0CB6B1CB-4B08-4B5E-9410-898B60A84AE6}"/>
    <dgm:cxn modelId="{290E7A19-2B43-4A2F-8AFB-E3CC6D11F07B}" srcId="{79B4DA52-9DBD-4618-BAC9-C614CFA82DF8}" destId="{9460EF74-1405-4A89-8B7A-9B2B761D7DAE}" srcOrd="3" destOrd="0" parTransId="{364902E6-AAE4-4BA8-AF04-2EA715F2682C}" sibTransId="{443624D0-6D6B-4F82-9F80-C43D8E173876}"/>
    <dgm:cxn modelId="{9B32ED4C-CDBE-4396-BA0C-567EE3588303}" srcId="{79B4DA52-9DBD-4618-BAC9-C614CFA82DF8}" destId="{F89054CB-3826-4E9C-8E8C-768359C057DC}" srcOrd="2" destOrd="0" parTransId="{EC499045-90A6-412B-83B0-5FF83EED8FB9}" sibTransId="{6CF508D2-B586-4233-A13F-114295620EB5}"/>
    <dgm:cxn modelId="{1AC9F74A-FC24-4CAD-992E-7E993C29036F}" srcId="{7363A51E-B9B0-4608-84CF-1F480DE5C690}" destId="{79B4DA52-9DBD-4618-BAC9-C614CFA82DF8}" srcOrd="0" destOrd="0" parTransId="{64ECD154-A909-4BFB-8068-270996848DFB}" sibTransId="{F4F8EC68-63AF-449E-BA83-CFEC3F7FDAC7}"/>
    <dgm:cxn modelId="{E9AD544C-B441-4D8C-B6C2-82E8ECFA8440}" type="presOf" srcId="{6F5DE88B-E154-4EF9-B620-AC439C2230F5}" destId="{7C85FFEA-3686-400F-9A8F-961E95ECE004}" srcOrd="0" destOrd="0" presId="urn:microsoft.com/office/officeart/2005/8/layout/hierarchy1"/>
    <dgm:cxn modelId="{44443E79-9192-43B8-B1D5-DB41FBA70DB2}" type="presOf" srcId="{D9A194F5-98F0-4AED-93EE-F3A602DEC20D}" destId="{96917DBA-E9D5-48E1-A4F7-0DEE1E2553B7}" srcOrd="0" destOrd="0" presId="urn:microsoft.com/office/officeart/2005/8/layout/hierarchy1"/>
    <dgm:cxn modelId="{33BA26E1-A0B7-4C8D-B5CE-D4AE550F305D}" type="presOf" srcId="{EC499045-90A6-412B-83B0-5FF83EED8FB9}" destId="{AB295763-3667-4C88-A427-80B229F64355}" srcOrd="0" destOrd="0" presId="urn:microsoft.com/office/officeart/2005/8/layout/hierarchy1"/>
    <dgm:cxn modelId="{84262A85-F33D-4639-950F-6CBB3F26169E}" type="presOf" srcId="{79B4DA52-9DBD-4618-BAC9-C614CFA82DF8}" destId="{4BAF0FC3-BC9C-4413-9F43-149C5583C2AA}" srcOrd="0" destOrd="0" presId="urn:microsoft.com/office/officeart/2005/8/layout/hierarchy1"/>
    <dgm:cxn modelId="{3A74554E-37C6-44C9-B3C6-8F0583FC20B1}" type="presOf" srcId="{A88A5B7C-B886-482C-AE68-2ADA7D60BF13}" destId="{86B424AD-9FAA-4087-BD6F-52313A20F745}" srcOrd="0" destOrd="0" presId="urn:microsoft.com/office/officeart/2005/8/layout/hierarchy1"/>
    <dgm:cxn modelId="{5F77C1A8-7FC0-4551-92F0-7A01EF63CE44}" srcId="{79B4DA52-9DBD-4618-BAC9-C614CFA82DF8}" destId="{6F5DE88B-E154-4EF9-B620-AC439C2230F5}" srcOrd="1" destOrd="0" parTransId="{A88A5B7C-B886-482C-AE68-2ADA7D60BF13}" sibTransId="{7EB7FA1C-12BE-487B-8048-1251574C84D0}"/>
    <dgm:cxn modelId="{FA459497-FB16-4B04-BB2B-9B337BA34AE4}" type="presOf" srcId="{9460EF74-1405-4A89-8B7A-9B2B761D7DAE}" destId="{EAE04968-1BF4-40FA-B2B4-EF31935CFD9A}" srcOrd="0" destOrd="0" presId="urn:microsoft.com/office/officeart/2005/8/layout/hierarchy1"/>
    <dgm:cxn modelId="{28D1BBE0-EE7D-4235-AE98-86D467FF02FD}" type="presOf" srcId="{55E552D3-1810-4406-8D8B-F567B9112CCB}" destId="{BFF6E300-61C6-4D02-9658-6EFBF8411D53}" srcOrd="0" destOrd="0" presId="urn:microsoft.com/office/officeart/2005/8/layout/hierarchy1"/>
    <dgm:cxn modelId="{4CB3E21E-4749-4A55-B9DB-C0768F9AD318}" type="presOf" srcId="{BD223681-F291-42E7-9767-A8F4950245E5}" destId="{45B9BCBE-7310-4ED0-BCD4-FBD2A8D9ADEE}" srcOrd="0" destOrd="0" presId="urn:microsoft.com/office/officeart/2005/8/layout/hierarchy1"/>
    <dgm:cxn modelId="{AEBF4502-1EAC-41C9-BA6A-F105454C8627}" type="presParOf" srcId="{B524F115-6D49-4B2D-9E50-FF02CF31E361}" destId="{69C2A8CF-965E-45AA-A73B-47F610E312E2}" srcOrd="0" destOrd="0" presId="urn:microsoft.com/office/officeart/2005/8/layout/hierarchy1"/>
    <dgm:cxn modelId="{27EAF5B6-6BE6-4812-856B-54A5FBBB9B96}" type="presParOf" srcId="{69C2A8CF-965E-45AA-A73B-47F610E312E2}" destId="{9A5EBCEC-8A99-4DD2-B9DB-3B1FAC712244}" srcOrd="0" destOrd="0" presId="urn:microsoft.com/office/officeart/2005/8/layout/hierarchy1"/>
    <dgm:cxn modelId="{BAB65D2F-CE90-44BC-87AF-CAAD7683062E}" type="presParOf" srcId="{9A5EBCEC-8A99-4DD2-B9DB-3B1FAC712244}" destId="{26B70F83-F3D6-4D11-A2FE-A1D26E26E2D8}" srcOrd="0" destOrd="0" presId="urn:microsoft.com/office/officeart/2005/8/layout/hierarchy1"/>
    <dgm:cxn modelId="{806DF22E-19CC-49AE-9F55-D084394FD198}" type="presParOf" srcId="{9A5EBCEC-8A99-4DD2-B9DB-3B1FAC712244}" destId="{4BAF0FC3-BC9C-4413-9F43-149C5583C2AA}" srcOrd="1" destOrd="0" presId="urn:microsoft.com/office/officeart/2005/8/layout/hierarchy1"/>
    <dgm:cxn modelId="{E7EC1D31-2AAA-46CA-B32C-0FCE40BE3DEF}" type="presParOf" srcId="{69C2A8CF-965E-45AA-A73B-47F610E312E2}" destId="{312A6829-E60E-47B9-A3B5-BC5B114DAFFD}" srcOrd="1" destOrd="0" presId="urn:microsoft.com/office/officeart/2005/8/layout/hierarchy1"/>
    <dgm:cxn modelId="{B70A5E11-F71E-400A-8069-A445128B69AC}" type="presParOf" srcId="{312A6829-E60E-47B9-A3B5-BC5B114DAFFD}" destId="{BFF6E300-61C6-4D02-9658-6EFBF8411D53}" srcOrd="0" destOrd="0" presId="urn:microsoft.com/office/officeart/2005/8/layout/hierarchy1"/>
    <dgm:cxn modelId="{8BCD8284-D8BB-4C53-BD85-9C3970985DB5}" type="presParOf" srcId="{312A6829-E60E-47B9-A3B5-BC5B114DAFFD}" destId="{1225B45F-E2B0-4A2D-A1CB-4F4CC74247FF}" srcOrd="1" destOrd="0" presId="urn:microsoft.com/office/officeart/2005/8/layout/hierarchy1"/>
    <dgm:cxn modelId="{DEA9363C-E7E4-4C63-B8DA-3BBCC5BA25A5}" type="presParOf" srcId="{1225B45F-E2B0-4A2D-A1CB-4F4CC74247FF}" destId="{0E47A6F3-78E5-429E-9E9C-22CF20B277A5}" srcOrd="0" destOrd="0" presId="urn:microsoft.com/office/officeart/2005/8/layout/hierarchy1"/>
    <dgm:cxn modelId="{24A64D2F-22A9-450F-B0B3-5257DB44ADEF}" type="presParOf" srcId="{0E47A6F3-78E5-429E-9E9C-22CF20B277A5}" destId="{C2185F40-63D9-45A6-8D71-43CBF8DB4DCA}" srcOrd="0" destOrd="0" presId="urn:microsoft.com/office/officeart/2005/8/layout/hierarchy1"/>
    <dgm:cxn modelId="{3C01DC43-E3B2-4358-9D3F-96C372557A94}" type="presParOf" srcId="{0E47A6F3-78E5-429E-9E9C-22CF20B277A5}" destId="{45B9BCBE-7310-4ED0-BCD4-FBD2A8D9ADEE}" srcOrd="1" destOrd="0" presId="urn:microsoft.com/office/officeart/2005/8/layout/hierarchy1"/>
    <dgm:cxn modelId="{3BD827E3-759D-44DC-9D12-C6209DCC67D9}" type="presParOf" srcId="{1225B45F-E2B0-4A2D-A1CB-4F4CC74247FF}" destId="{C7BA7B22-5466-47CF-A186-BC6101AB7C9F}" srcOrd="1" destOrd="0" presId="urn:microsoft.com/office/officeart/2005/8/layout/hierarchy1"/>
    <dgm:cxn modelId="{11FE65E8-7A9A-4D09-8A44-ED8ABD0E6CBB}" type="presParOf" srcId="{312A6829-E60E-47B9-A3B5-BC5B114DAFFD}" destId="{86B424AD-9FAA-4087-BD6F-52313A20F745}" srcOrd="2" destOrd="0" presId="urn:microsoft.com/office/officeart/2005/8/layout/hierarchy1"/>
    <dgm:cxn modelId="{BB02F997-B6F6-4B04-8CD0-F97053765849}" type="presParOf" srcId="{312A6829-E60E-47B9-A3B5-BC5B114DAFFD}" destId="{64E5DDCB-EC83-43F9-AA67-DC046FB770BB}" srcOrd="3" destOrd="0" presId="urn:microsoft.com/office/officeart/2005/8/layout/hierarchy1"/>
    <dgm:cxn modelId="{4611062D-3552-42F6-B92A-45CDE3124601}" type="presParOf" srcId="{64E5DDCB-EC83-43F9-AA67-DC046FB770BB}" destId="{949008D3-8FAF-4819-8CB7-7A89F0F5E2C8}" srcOrd="0" destOrd="0" presId="urn:microsoft.com/office/officeart/2005/8/layout/hierarchy1"/>
    <dgm:cxn modelId="{8CAB5611-09F8-4BA0-BE44-3FA3AC05820F}" type="presParOf" srcId="{949008D3-8FAF-4819-8CB7-7A89F0F5E2C8}" destId="{83927924-1630-4952-8533-26494096E361}" srcOrd="0" destOrd="0" presId="urn:microsoft.com/office/officeart/2005/8/layout/hierarchy1"/>
    <dgm:cxn modelId="{F556B327-21E8-4FF8-8487-6052B8D9A95C}" type="presParOf" srcId="{949008D3-8FAF-4819-8CB7-7A89F0F5E2C8}" destId="{7C85FFEA-3686-400F-9A8F-961E95ECE004}" srcOrd="1" destOrd="0" presId="urn:microsoft.com/office/officeart/2005/8/layout/hierarchy1"/>
    <dgm:cxn modelId="{26ECB82C-1F6E-4773-AFCD-ABBC0FE7EC33}" type="presParOf" srcId="{64E5DDCB-EC83-43F9-AA67-DC046FB770BB}" destId="{B282B6F1-021E-4750-A4D4-4528F6D1D1CE}" srcOrd="1" destOrd="0" presId="urn:microsoft.com/office/officeart/2005/8/layout/hierarchy1"/>
    <dgm:cxn modelId="{CE388CE4-9305-4F34-BA87-E2938743B80B}" type="presParOf" srcId="{312A6829-E60E-47B9-A3B5-BC5B114DAFFD}" destId="{AB295763-3667-4C88-A427-80B229F64355}" srcOrd="4" destOrd="0" presId="urn:microsoft.com/office/officeart/2005/8/layout/hierarchy1"/>
    <dgm:cxn modelId="{DEED9B73-0F6E-4B3A-BD55-0455040E5FA2}" type="presParOf" srcId="{312A6829-E60E-47B9-A3B5-BC5B114DAFFD}" destId="{7B5FA7C5-A006-439F-BE60-3486F482AC37}" srcOrd="5" destOrd="0" presId="urn:microsoft.com/office/officeart/2005/8/layout/hierarchy1"/>
    <dgm:cxn modelId="{D3FB340B-1E91-4FBE-9FB8-F7379A49CA5E}" type="presParOf" srcId="{7B5FA7C5-A006-439F-BE60-3486F482AC37}" destId="{6FD6CE62-D063-441C-80CE-FFBAF3355A5D}" srcOrd="0" destOrd="0" presId="urn:microsoft.com/office/officeart/2005/8/layout/hierarchy1"/>
    <dgm:cxn modelId="{8C14DCB1-29D2-4553-A45B-16DEAE51B415}" type="presParOf" srcId="{6FD6CE62-D063-441C-80CE-FFBAF3355A5D}" destId="{F4925548-DD3E-4C76-8DB1-6119899F55D0}" srcOrd="0" destOrd="0" presId="urn:microsoft.com/office/officeart/2005/8/layout/hierarchy1"/>
    <dgm:cxn modelId="{FFEF5089-BAB1-4477-9F8C-B226F275E40B}" type="presParOf" srcId="{6FD6CE62-D063-441C-80CE-FFBAF3355A5D}" destId="{B9651B9E-698D-47E8-96D4-5BB85355BD0A}" srcOrd="1" destOrd="0" presId="urn:microsoft.com/office/officeart/2005/8/layout/hierarchy1"/>
    <dgm:cxn modelId="{D9B11BA9-A5C8-4FED-A489-EFBF62604909}" type="presParOf" srcId="{7B5FA7C5-A006-439F-BE60-3486F482AC37}" destId="{33FDD29C-FEF0-475F-8A0B-1D0F6400688B}" srcOrd="1" destOrd="0" presId="urn:microsoft.com/office/officeart/2005/8/layout/hierarchy1"/>
    <dgm:cxn modelId="{57EED671-421E-47D7-95E8-E3CFD294FBEF}" type="presParOf" srcId="{312A6829-E60E-47B9-A3B5-BC5B114DAFFD}" destId="{B5A3515D-A8F7-4FE8-991A-63A48939D72E}" srcOrd="6" destOrd="0" presId="urn:microsoft.com/office/officeart/2005/8/layout/hierarchy1"/>
    <dgm:cxn modelId="{4EA2E53D-7EE6-42F2-AC6A-A193FAB59764}" type="presParOf" srcId="{312A6829-E60E-47B9-A3B5-BC5B114DAFFD}" destId="{60113DA6-7F1A-4303-985B-6E4BB0A1EDCE}" srcOrd="7" destOrd="0" presId="urn:microsoft.com/office/officeart/2005/8/layout/hierarchy1"/>
    <dgm:cxn modelId="{72DA2227-2073-4482-8B59-501174F02A74}" type="presParOf" srcId="{60113DA6-7F1A-4303-985B-6E4BB0A1EDCE}" destId="{DB6EC0DE-6ED6-4296-9D65-B76B5FA390E3}" srcOrd="0" destOrd="0" presId="urn:microsoft.com/office/officeart/2005/8/layout/hierarchy1"/>
    <dgm:cxn modelId="{D3498B84-D87F-44A1-9BED-A97462860A2F}" type="presParOf" srcId="{DB6EC0DE-6ED6-4296-9D65-B76B5FA390E3}" destId="{297F6543-C16B-4E6B-B570-87B0BEEA4135}" srcOrd="0" destOrd="0" presId="urn:microsoft.com/office/officeart/2005/8/layout/hierarchy1"/>
    <dgm:cxn modelId="{719A3BC3-0079-478D-B971-5E7F74B4A336}" type="presParOf" srcId="{DB6EC0DE-6ED6-4296-9D65-B76B5FA390E3}" destId="{EAE04968-1BF4-40FA-B2B4-EF31935CFD9A}" srcOrd="1" destOrd="0" presId="urn:microsoft.com/office/officeart/2005/8/layout/hierarchy1"/>
    <dgm:cxn modelId="{C3F75EEF-C7F9-4EEA-BB06-B58338516788}" type="presParOf" srcId="{60113DA6-7F1A-4303-985B-6E4BB0A1EDCE}" destId="{329C664B-769B-46EF-9870-6140E6C17518}" srcOrd="1" destOrd="0" presId="urn:microsoft.com/office/officeart/2005/8/layout/hierarchy1"/>
    <dgm:cxn modelId="{6F424E80-F858-4432-B3DF-73F6FAFA0AB3}" type="presParOf" srcId="{312A6829-E60E-47B9-A3B5-BC5B114DAFFD}" destId="{ACDBAE57-73F7-41CA-9BB3-86B1E83D29D3}" srcOrd="8" destOrd="0" presId="urn:microsoft.com/office/officeart/2005/8/layout/hierarchy1"/>
    <dgm:cxn modelId="{F83BA653-87C0-4018-860B-55131874DB0E}" type="presParOf" srcId="{312A6829-E60E-47B9-A3B5-BC5B114DAFFD}" destId="{4EC75572-B7E4-4602-A96A-F9A4E829D772}" srcOrd="9" destOrd="0" presId="urn:microsoft.com/office/officeart/2005/8/layout/hierarchy1"/>
    <dgm:cxn modelId="{3365E39A-DA9E-44EC-B0F2-9648D034B398}" type="presParOf" srcId="{4EC75572-B7E4-4602-A96A-F9A4E829D772}" destId="{21BB47CC-12C8-485E-9245-26539FF3673A}" srcOrd="0" destOrd="0" presId="urn:microsoft.com/office/officeart/2005/8/layout/hierarchy1"/>
    <dgm:cxn modelId="{7B9F1006-7BCD-43BA-B55E-5B0FDFA472A8}" type="presParOf" srcId="{21BB47CC-12C8-485E-9245-26539FF3673A}" destId="{F73B4F1E-79EF-463F-AE7C-67F08B688091}" srcOrd="0" destOrd="0" presId="urn:microsoft.com/office/officeart/2005/8/layout/hierarchy1"/>
    <dgm:cxn modelId="{2E362594-3B05-47EC-8456-BB992911485F}" type="presParOf" srcId="{21BB47CC-12C8-485E-9245-26539FF3673A}" destId="{DDEDAB0B-7A4E-4253-A14B-9D4FEF5F001C}" srcOrd="1" destOrd="0" presId="urn:microsoft.com/office/officeart/2005/8/layout/hierarchy1"/>
    <dgm:cxn modelId="{87597C7E-E496-45A5-B384-8DED0557A246}" type="presParOf" srcId="{4EC75572-B7E4-4602-A96A-F9A4E829D772}" destId="{A0F66EED-FDFB-406D-A9E5-B0D5E8EDE150}" srcOrd="1" destOrd="0" presId="urn:microsoft.com/office/officeart/2005/8/layout/hierarchy1"/>
    <dgm:cxn modelId="{8508BC3B-6F69-4047-AA27-EA29A919B113}" type="presParOf" srcId="{312A6829-E60E-47B9-A3B5-BC5B114DAFFD}" destId="{96917DBA-E9D5-48E1-A4F7-0DEE1E2553B7}" srcOrd="10" destOrd="0" presId="urn:microsoft.com/office/officeart/2005/8/layout/hierarchy1"/>
    <dgm:cxn modelId="{3EB5AC85-2C52-41E7-A7FC-EDBD9EC2C01E}" type="presParOf" srcId="{312A6829-E60E-47B9-A3B5-BC5B114DAFFD}" destId="{9579A1BD-225B-4ABE-938A-2B2A77DD109B}" srcOrd="11" destOrd="0" presId="urn:microsoft.com/office/officeart/2005/8/layout/hierarchy1"/>
    <dgm:cxn modelId="{25C1E4B5-9F9B-4914-A8EF-FE32AA139458}" type="presParOf" srcId="{9579A1BD-225B-4ABE-938A-2B2A77DD109B}" destId="{432C5C26-323A-4821-860F-22C6570B17D1}" srcOrd="0" destOrd="0" presId="urn:microsoft.com/office/officeart/2005/8/layout/hierarchy1"/>
    <dgm:cxn modelId="{D688E521-AF53-41F6-AB99-3DCA052A5F71}" type="presParOf" srcId="{432C5C26-323A-4821-860F-22C6570B17D1}" destId="{38F4C624-3440-44AD-9BAC-D12D75ED9CE4}" srcOrd="0" destOrd="0" presId="urn:microsoft.com/office/officeart/2005/8/layout/hierarchy1"/>
    <dgm:cxn modelId="{3319ED87-FC97-4682-8529-7AECDBEFBEC0}" type="presParOf" srcId="{432C5C26-323A-4821-860F-22C6570B17D1}" destId="{D660D1D5-6509-46DC-B652-D946F35E30E6}" srcOrd="1" destOrd="0" presId="urn:microsoft.com/office/officeart/2005/8/layout/hierarchy1"/>
    <dgm:cxn modelId="{D89A7F63-822D-456C-B7E3-97284843DB7A}" type="presParOf" srcId="{9579A1BD-225B-4ABE-938A-2B2A77DD109B}" destId="{E1AF9028-F14D-4FBC-B6D8-35C66DEA8399}"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A66AB-F569-4F33-986B-3BD8C62FCFAB}">
      <dsp:nvSpPr>
        <dsp:cNvPr id="0" name=""/>
        <dsp:cNvSpPr/>
      </dsp:nvSpPr>
      <dsp:spPr>
        <a:xfrm>
          <a:off x="4966603" y="1771096"/>
          <a:ext cx="4064592" cy="517697"/>
        </a:xfrm>
        <a:custGeom>
          <a:avLst/>
          <a:gdLst/>
          <a:ahLst/>
          <a:cxnLst/>
          <a:rect l="0" t="0" r="0" b="0"/>
          <a:pathLst>
            <a:path>
              <a:moveTo>
                <a:pt x="0" y="0"/>
              </a:moveTo>
              <a:lnTo>
                <a:pt x="0" y="362503"/>
              </a:lnTo>
              <a:lnTo>
                <a:pt x="4064592" y="362503"/>
              </a:lnTo>
              <a:lnTo>
                <a:pt x="4064592" y="517697"/>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1E7335B-0798-4789-B1B9-E163C5660FD8}">
      <dsp:nvSpPr>
        <dsp:cNvPr id="0" name=""/>
        <dsp:cNvSpPr/>
      </dsp:nvSpPr>
      <dsp:spPr>
        <a:xfrm>
          <a:off x="4966603" y="1771096"/>
          <a:ext cx="2017059" cy="517697"/>
        </a:xfrm>
        <a:custGeom>
          <a:avLst/>
          <a:gdLst/>
          <a:ahLst/>
          <a:cxnLst/>
          <a:rect l="0" t="0" r="0" b="0"/>
          <a:pathLst>
            <a:path>
              <a:moveTo>
                <a:pt x="0" y="0"/>
              </a:moveTo>
              <a:lnTo>
                <a:pt x="0" y="362503"/>
              </a:lnTo>
              <a:lnTo>
                <a:pt x="2017059" y="362503"/>
              </a:lnTo>
              <a:lnTo>
                <a:pt x="2017059" y="517697"/>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0444342-238B-4E1E-A229-4017F77641E1}">
      <dsp:nvSpPr>
        <dsp:cNvPr id="0" name=""/>
        <dsp:cNvSpPr/>
      </dsp:nvSpPr>
      <dsp:spPr>
        <a:xfrm>
          <a:off x="4890410" y="1771096"/>
          <a:ext cx="91440" cy="517697"/>
        </a:xfrm>
        <a:custGeom>
          <a:avLst/>
          <a:gdLst/>
          <a:ahLst/>
          <a:cxnLst/>
          <a:rect l="0" t="0" r="0" b="0"/>
          <a:pathLst>
            <a:path>
              <a:moveTo>
                <a:pt x="76192" y="0"/>
              </a:moveTo>
              <a:lnTo>
                <a:pt x="76192" y="362503"/>
              </a:lnTo>
              <a:lnTo>
                <a:pt x="45720" y="362503"/>
              </a:lnTo>
              <a:lnTo>
                <a:pt x="45720" y="517697"/>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686A6815-2F4A-45D3-93CB-CF8E406C2378}">
      <dsp:nvSpPr>
        <dsp:cNvPr id="0" name=""/>
        <dsp:cNvSpPr/>
      </dsp:nvSpPr>
      <dsp:spPr>
        <a:xfrm>
          <a:off x="2888597" y="1771096"/>
          <a:ext cx="2078005" cy="517697"/>
        </a:xfrm>
        <a:custGeom>
          <a:avLst/>
          <a:gdLst/>
          <a:ahLst/>
          <a:cxnLst/>
          <a:rect l="0" t="0" r="0" b="0"/>
          <a:pathLst>
            <a:path>
              <a:moveTo>
                <a:pt x="2078005" y="0"/>
              </a:moveTo>
              <a:lnTo>
                <a:pt x="2078005" y="362503"/>
              </a:lnTo>
              <a:lnTo>
                <a:pt x="0" y="362503"/>
              </a:lnTo>
              <a:lnTo>
                <a:pt x="0" y="517697"/>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874FA6D-CE3F-4639-A8BE-65C18F4B38B8}">
      <dsp:nvSpPr>
        <dsp:cNvPr id="0" name=""/>
        <dsp:cNvSpPr/>
      </dsp:nvSpPr>
      <dsp:spPr>
        <a:xfrm>
          <a:off x="841064" y="1771096"/>
          <a:ext cx="4125538" cy="517697"/>
        </a:xfrm>
        <a:custGeom>
          <a:avLst/>
          <a:gdLst/>
          <a:ahLst/>
          <a:cxnLst/>
          <a:rect l="0" t="0" r="0" b="0"/>
          <a:pathLst>
            <a:path>
              <a:moveTo>
                <a:pt x="4125538" y="0"/>
              </a:moveTo>
              <a:lnTo>
                <a:pt x="4125538" y="362503"/>
              </a:lnTo>
              <a:lnTo>
                <a:pt x="0" y="362503"/>
              </a:lnTo>
              <a:lnTo>
                <a:pt x="0" y="517697"/>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F415B1A-A3D6-4AEB-87D2-CA26298B1088}">
      <dsp:nvSpPr>
        <dsp:cNvPr id="0" name=""/>
        <dsp:cNvSpPr/>
      </dsp:nvSpPr>
      <dsp:spPr>
        <a:xfrm>
          <a:off x="4128976" y="707310"/>
          <a:ext cx="1675254" cy="106378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38EC581-187A-47AF-9D99-637A0AE56D1A}">
      <dsp:nvSpPr>
        <dsp:cNvPr id="0" name=""/>
        <dsp:cNvSpPr/>
      </dsp:nvSpPr>
      <dsp:spPr>
        <a:xfrm>
          <a:off x="4315115" y="884142"/>
          <a:ext cx="1675254" cy="106378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Y-recovered</a:t>
          </a:r>
          <a:endParaRPr lang="en-US" sz="2100" kern="1200" dirty="0"/>
        </a:p>
      </dsp:txBody>
      <dsp:txXfrm>
        <a:off x="4346272" y="915299"/>
        <a:ext cx="1612940" cy="1001472"/>
      </dsp:txXfrm>
    </dsp:sp>
    <dsp:sp modelId="{6FEAD49E-9356-4C33-8D39-05153F9DB9F8}">
      <dsp:nvSpPr>
        <dsp:cNvPr id="0" name=""/>
        <dsp:cNvSpPr/>
      </dsp:nvSpPr>
      <dsp:spPr>
        <a:xfrm>
          <a:off x="3437" y="2288793"/>
          <a:ext cx="1675254" cy="106378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C1E60DD-3C4C-42C6-B681-CB163B7787C6}">
      <dsp:nvSpPr>
        <dsp:cNvPr id="0" name=""/>
        <dsp:cNvSpPr/>
      </dsp:nvSpPr>
      <dsp:spPr>
        <a:xfrm>
          <a:off x="189577" y="2465626"/>
          <a:ext cx="1675254" cy="106378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date</a:t>
          </a:r>
          <a:endParaRPr lang="en-US" sz="2100" kern="1200" dirty="0"/>
        </a:p>
      </dsp:txBody>
      <dsp:txXfrm>
        <a:off x="220734" y="2496783"/>
        <a:ext cx="1612940" cy="1001472"/>
      </dsp:txXfrm>
    </dsp:sp>
    <dsp:sp modelId="{0ECBACC5-D990-422C-89E6-71F1CAD60BB6}">
      <dsp:nvSpPr>
        <dsp:cNvPr id="0" name=""/>
        <dsp:cNvSpPr/>
      </dsp:nvSpPr>
      <dsp:spPr>
        <a:xfrm>
          <a:off x="2050970" y="2288793"/>
          <a:ext cx="1675254" cy="106378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BA44AAC-7CF7-4C01-B985-97447AF11C24}">
      <dsp:nvSpPr>
        <dsp:cNvPr id="0" name=""/>
        <dsp:cNvSpPr/>
      </dsp:nvSpPr>
      <dsp:spPr>
        <a:xfrm>
          <a:off x="2237109" y="2465626"/>
          <a:ext cx="1675254" cy="106378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states</a:t>
          </a:r>
          <a:endParaRPr lang="en-US" sz="2100" kern="1200" dirty="0"/>
        </a:p>
      </dsp:txBody>
      <dsp:txXfrm>
        <a:off x="2268266" y="2496783"/>
        <a:ext cx="1612940" cy="1001472"/>
      </dsp:txXfrm>
    </dsp:sp>
    <dsp:sp modelId="{FD837B6B-B09C-43C0-AFF6-5DF5F55640A3}">
      <dsp:nvSpPr>
        <dsp:cNvPr id="0" name=""/>
        <dsp:cNvSpPr/>
      </dsp:nvSpPr>
      <dsp:spPr>
        <a:xfrm>
          <a:off x="4098503" y="2288793"/>
          <a:ext cx="1675254" cy="106378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B4C947B-5539-47FE-BC5E-C57C2E77E9A1}">
      <dsp:nvSpPr>
        <dsp:cNvPr id="0" name=""/>
        <dsp:cNvSpPr/>
      </dsp:nvSpPr>
      <dsp:spPr>
        <a:xfrm>
          <a:off x="4284642" y="2465626"/>
          <a:ext cx="1675254" cy="106378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positive</a:t>
          </a:r>
          <a:endParaRPr lang="en-US" sz="2100" kern="1200" dirty="0"/>
        </a:p>
      </dsp:txBody>
      <dsp:txXfrm>
        <a:off x="4315799" y="2496783"/>
        <a:ext cx="1612940" cy="1001472"/>
      </dsp:txXfrm>
    </dsp:sp>
    <dsp:sp modelId="{63A73AB0-AFBC-47DD-93F3-70FE86640545}">
      <dsp:nvSpPr>
        <dsp:cNvPr id="0" name=""/>
        <dsp:cNvSpPr/>
      </dsp:nvSpPr>
      <dsp:spPr>
        <a:xfrm>
          <a:off x="6146036" y="2288793"/>
          <a:ext cx="1675254" cy="106378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0452FDA-C919-4DDF-8A8C-A25BDC044AAB}">
      <dsp:nvSpPr>
        <dsp:cNvPr id="0" name=""/>
        <dsp:cNvSpPr/>
      </dsp:nvSpPr>
      <dsp:spPr>
        <a:xfrm>
          <a:off x="6332175" y="2465626"/>
          <a:ext cx="1675254" cy="106378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Hospitalized Currently</a:t>
          </a:r>
          <a:endParaRPr lang="en-US" sz="2100" kern="1200" dirty="0"/>
        </a:p>
      </dsp:txBody>
      <dsp:txXfrm>
        <a:off x="6363332" y="2496783"/>
        <a:ext cx="1612940" cy="1001472"/>
      </dsp:txXfrm>
    </dsp:sp>
    <dsp:sp modelId="{1DD8C4AF-3EBA-44E3-88DD-FF9916A76C46}">
      <dsp:nvSpPr>
        <dsp:cNvPr id="0" name=""/>
        <dsp:cNvSpPr/>
      </dsp:nvSpPr>
      <dsp:spPr>
        <a:xfrm>
          <a:off x="8193568" y="2288793"/>
          <a:ext cx="1675254" cy="106378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E22AC75-3D7F-4C2C-960F-168D46E17DD5}">
      <dsp:nvSpPr>
        <dsp:cNvPr id="0" name=""/>
        <dsp:cNvSpPr/>
      </dsp:nvSpPr>
      <dsp:spPr>
        <a:xfrm>
          <a:off x="8379708" y="2465626"/>
          <a:ext cx="1675254" cy="106378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negative</a:t>
          </a:r>
          <a:endParaRPr lang="en-US" sz="2100" kern="1200" dirty="0"/>
        </a:p>
      </dsp:txBody>
      <dsp:txXfrm>
        <a:off x="8410865" y="2496783"/>
        <a:ext cx="1612940" cy="10014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917DBA-E9D5-48E1-A4F7-0DEE1E2553B7}">
      <dsp:nvSpPr>
        <dsp:cNvPr id="0" name=""/>
        <dsp:cNvSpPr/>
      </dsp:nvSpPr>
      <dsp:spPr>
        <a:xfrm>
          <a:off x="4951846" y="1857641"/>
          <a:ext cx="4254437" cy="404945"/>
        </a:xfrm>
        <a:custGeom>
          <a:avLst/>
          <a:gdLst/>
          <a:ahLst/>
          <a:cxnLst/>
          <a:rect l="0" t="0" r="0" b="0"/>
          <a:pathLst>
            <a:path>
              <a:moveTo>
                <a:pt x="0" y="0"/>
              </a:moveTo>
              <a:lnTo>
                <a:pt x="0" y="275958"/>
              </a:lnTo>
              <a:lnTo>
                <a:pt x="4254437" y="275958"/>
              </a:lnTo>
              <a:lnTo>
                <a:pt x="4254437" y="40494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CDBAE57-73F7-41CA-9BB3-86B1E83D29D3}">
      <dsp:nvSpPr>
        <dsp:cNvPr id="0" name=""/>
        <dsp:cNvSpPr/>
      </dsp:nvSpPr>
      <dsp:spPr>
        <a:xfrm>
          <a:off x="4951846" y="1857641"/>
          <a:ext cx="2552662" cy="404945"/>
        </a:xfrm>
        <a:custGeom>
          <a:avLst/>
          <a:gdLst/>
          <a:ahLst/>
          <a:cxnLst/>
          <a:rect l="0" t="0" r="0" b="0"/>
          <a:pathLst>
            <a:path>
              <a:moveTo>
                <a:pt x="0" y="0"/>
              </a:moveTo>
              <a:lnTo>
                <a:pt x="0" y="275958"/>
              </a:lnTo>
              <a:lnTo>
                <a:pt x="2552662" y="275958"/>
              </a:lnTo>
              <a:lnTo>
                <a:pt x="2552662" y="40494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5A3515D-A8F7-4FE8-991A-63A48939D72E}">
      <dsp:nvSpPr>
        <dsp:cNvPr id="0" name=""/>
        <dsp:cNvSpPr/>
      </dsp:nvSpPr>
      <dsp:spPr>
        <a:xfrm>
          <a:off x="4951846" y="1857641"/>
          <a:ext cx="850887" cy="404945"/>
        </a:xfrm>
        <a:custGeom>
          <a:avLst/>
          <a:gdLst/>
          <a:ahLst/>
          <a:cxnLst/>
          <a:rect l="0" t="0" r="0" b="0"/>
          <a:pathLst>
            <a:path>
              <a:moveTo>
                <a:pt x="0" y="0"/>
              </a:moveTo>
              <a:lnTo>
                <a:pt x="0" y="275958"/>
              </a:lnTo>
              <a:lnTo>
                <a:pt x="850887" y="275958"/>
              </a:lnTo>
              <a:lnTo>
                <a:pt x="850887" y="40494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B295763-3667-4C88-A427-80B229F64355}">
      <dsp:nvSpPr>
        <dsp:cNvPr id="0" name=""/>
        <dsp:cNvSpPr/>
      </dsp:nvSpPr>
      <dsp:spPr>
        <a:xfrm>
          <a:off x="4100958" y="1857641"/>
          <a:ext cx="850887" cy="404945"/>
        </a:xfrm>
        <a:custGeom>
          <a:avLst/>
          <a:gdLst/>
          <a:ahLst/>
          <a:cxnLst/>
          <a:rect l="0" t="0" r="0" b="0"/>
          <a:pathLst>
            <a:path>
              <a:moveTo>
                <a:pt x="850887" y="0"/>
              </a:moveTo>
              <a:lnTo>
                <a:pt x="850887" y="275958"/>
              </a:lnTo>
              <a:lnTo>
                <a:pt x="0" y="275958"/>
              </a:lnTo>
              <a:lnTo>
                <a:pt x="0" y="40494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6B424AD-9FAA-4087-BD6F-52313A20F745}">
      <dsp:nvSpPr>
        <dsp:cNvPr id="0" name=""/>
        <dsp:cNvSpPr/>
      </dsp:nvSpPr>
      <dsp:spPr>
        <a:xfrm>
          <a:off x="2399183" y="1857641"/>
          <a:ext cx="2552662" cy="404945"/>
        </a:xfrm>
        <a:custGeom>
          <a:avLst/>
          <a:gdLst/>
          <a:ahLst/>
          <a:cxnLst/>
          <a:rect l="0" t="0" r="0" b="0"/>
          <a:pathLst>
            <a:path>
              <a:moveTo>
                <a:pt x="2552662" y="0"/>
              </a:moveTo>
              <a:lnTo>
                <a:pt x="2552662" y="275958"/>
              </a:lnTo>
              <a:lnTo>
                <a:pt x="0" y="275958"/>
              </a:lnTo>
              <a:lnTo>
                <a:pt x="0" y="40494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FF6E300-61C6-4D02-9658-6EFBF8411D53}">
      <dsp:nvSpPr>
        <dsp:cNvPr id="0" name=""/>
        <dsp:cNvSpPr/>
      </dsp:nvSpPr>
      <dsp:spPr>
        <a:xfrm>
          <a:off x="697408" y="1857641"/>
          <a:ext cx="4254437" cy="404945"/>
        </a:xfrm>
        <a:custGeom>
          <a:avLst/>
          <a:gdLst/>
          <a:ahLst/>
          <a:cxnLst/>
          <a:rect l="0" t="0" r="0" b="0"/>
          <a:pathLst>
            <a:path>
              <a:moveTo>
                <a:pt x="4254437" y="0"/>
              </a:moveTo>
              <a:lnTo>
                <a:pt x="4254437" y="275958"/>
              </a:lnTo>
              <a:lnTo>
                <a:pt x="0" y="275958"/>
              </a:lnTo>
              <a:lnTo>
                <a:pt x="0" y="40494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6B70F83-F3D6-4D11-A2FE-A1D26E26E2D8}">
      <dsp:nvSpPr>
        <dsp:cNvPr id="0" name=""/>
        <dsp:cNvSpPr/>
      </dsp:nvSpPr>
      <dsp:spPr>
        <a:xfrm>
          <a:off x="4082017" y="973492"/>
          <a:ext cx="1739658" cy="8841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4BAF0FC3-BC9C-4413-9F43-149C5583C2AA}">
      <dsp:nvSpPr>
        <dsp:cNvPr id="0" name=""/>
        <dsp:cNvSpPr/>
      </dsp:nvSpPr>
      <dsp:spPr>
        <a:xfrm>
          <a:off x="4236724" y="1120463"/>
          <a:ext cx="1739658" cy="88414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Y-recovered</a:t>
          </a:r>
          <a:endParaRPr lang="en-US" sz="2100" kern="1200" dirty="0"/>
        </a:p>
      </dsp:txBody>
      <dsp:txXfrm>
        <a:off x="4262620" y="1146359"/>
        <a:ext cx="1687866" cy="832357"/>
      </dsp:txXfrm>
    </dsp:sp>
    <dsp:sp modelId="{C2185F40-63D9-45A6-8D71-43CBF8DB4DCA}">
      <dsp:nvSpPr>
        <dsp:cNvPr id="0" name=""/>
        <dsp:cNvSpPr/>
      </dsp:nvSpPr>
      <dsp:spPr>
        <a:xfrm>
          <a:off x="1227" y="2262586"/>
          <a:ext cx="1392361" cy="8841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45B9BCBE-7310-4ED0-BCD4-FBD2A8D9ADEE}">
      <dsp:nvSpPr>
        <dsp:cNvPr id="0" name=""/>
        <dsp:cNvSpPr/>
      </dsp:nvSpPr>
      <dsp:spPr>
        <a:xfrm>
          <a:off x="155934" y="2409558"/>
          <a:ext cx="1392361" cy="88414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death</a:t>
          </a:r>
          <a:endParaRPr lang="en-US" sz="2100" kern="1200" dirty="0"/>
        </a:p>
      </dsp:txBody>
      <dsp:txXfrm>
        <a:off x="181830" y="2435454"/>
        <a:ext cx="1340569" cy="832357"/>
      </dsp:txXfrm>
    </dsp:sp>
    <dsp:sp modelId="{83927924-1630-4952-8533-26494096E361}">
      <dsp:nvSpPr>
        <dsp:cNvPr id="0" name=""/>
        <dsp:cNvSpPr/>
      </dsp:nvSpPr>
      <dsp:spPr>
        <a:xfrm>
          <a:off x="1703003" y="2262586"/>
          <a:ext cx="1392361" cy="8841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7C85FFEA-3686-400F-9A8F-961E95ECE004}">
      <dsp:nvSpPr>
        <dsp:cNvPr id="0" name=""/>
        <dsp:cNvSpPr/>
      </dsp:nvSpPr>
      <dsp:spPr>
        <a:xfrm>
          <a:off x="1857709" y="2409558"/>
          <a:ext cx="1392361" cy="88414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Date</a:t>
          </a:r>
        </a:p>
        <a:p>
          <a:pPr lvl="0" algn="ctr" defTabSz="933450">
            <a:lnSpc>
              <a:spcPct val="90000"/>
            </a:lnSpc>
            <a:spcBef>
              <a:spcPct val="0"/>
            </a:spcBef>
            <a:spcAft>
              <a:spcPct val="35000"/>
            </a:spcAft>
          </a:pPr>
          <a:r>
            <a:rPr lang="en-US" sz="2100" kern="1200" dirty="0" smtClean="0"/>
            <a:t>Checked</a:t>
          </a:r>
          <a:endParaRPr lang="en-US" sz="2100" kern="1200" dirty="0"/>
        </a:p>
      </dsp:txBody>
      <dsp:txXfrm>
        <a:off x="1883605" y="2435454"/>
        <a:ext cx="1340569" cy="832357"/>
      </dsp:txXfrm>
    </dsp:sp>
    <dsp:sp modelId="{F4925548-DD3E-4C76-8DB1-6119899F55D0}">
      <dsp:nvSpPr>
        <dsp:cNvPr id="0" name=""/>
        <dsp:cNvSpPr/>
      </dsp:nvSpPr>
      <dsp:spPr>
        <a:xfrm>
          <a:off x="3404778" y="2262586"/>
          <a:ext cx="1392361" cy="8841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B9651B9E-698D-47E8-96D4-5BB85355BD0A}">
      <dsp:nvSpPr>
        <dsp:cNvPr id="0" name=""/>
        <dsp:cNvSpPr/>
      </dsp:nvSpPr>
      <dsp:spPr>
        <a:xfrm>
          <a:off x="3559485" y="2409558"/>
          <a:ext cx="1392361" cy="88414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Last</a:t>
          </a:r>
        </a:p>
        <a:p>
          <a:pPr lvl="0" algn="ctr" defTabSz="933450">
            <a:lnSpc>
              <a:spcPct val="90000"/>
            </a:lnSpc>
            <a:spcBef>
              <a:spcPct val="0"/>
            </a:spcBef>
            <a:spcAft>
              <a:spcPct val="35000"/>
            </a:spcAft>
          </a:pPr>
          <a:r>
            <a:rPr lang="en-US" sz="2100" kern="1200" dirty="0" smtClean="0"/>
            <a:t>Modified</a:t>
          </a:r>
          <a:endParaRPr lang="en-US" sz="2100" kern="1200" dirty="0"/>
        </a:p>
      </dsp:txBody>
      <dsp:txXfrm>
        <a:off x="3585381" y="2435454"/>
        <a:ext cx="1340569" cy="832357"/>
      </dsp:txXfrm>
    </dsp:sp>
    <dsp:sp modelId="{297F6543-C16B-4E6B-B570-87B0BEEA4135}">
      <dsp:nvSpPr>
        <dsp:cNvPr id="0" name=""/>
        <dsp:cNvSpPr/>
      </dsp:nvSpPr>
      <dsp:spPr>
        <a:xfrm>
          <a:off x="5106553" y="2262586"/>
          <a:ext cx="1392361" cy="8841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EAE04968-1BF4-40FA-B2B4-EF31935CFD9A}">
      <dsp:nvSpPr>
        <dsp:cNvPr id="0" name=""/>
        <dsp:cNvSpPr/>
      </dsp:nvSpPr>
      <dsp:spPr>
        <a:xfrm>
          <a:off x="5261260" y="2409558"/>
          <a:ext cx="1392361" cy="88414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Death</a:t>
          </a:r>
        </a:p>
        <a:p>
          <a:pPr lvl="0" algn="ctr" defTabSz="933450">
            <a:lnSpc>
              <a:spcPct val="90000"/>
            </a:lnSpc>
            <a:spcBef>
              <a:spcPct val="0"/>
            </a:spcBef>
            <a:spcAft>
              <a:spcPct val="35000"/>
            </a:spcAft>
          </a:pPr>
          <a:r>
            <a:rPr lang="en-US" sz="2100" kern="1200" dirty="0" smtClean="0"/>
            <a:t>Increase</a:t>
          </a:r>
          <a:endParaRPr lang="en-US" sz="2100" kern="1200" dirty="0"/>
        </a:p>
      </dsp:txBody>
      <dsp:txXfrm>
        <a:off x="5287156" y="2435454"/>
        <a:ext cx="1340569" cy="832357"/>
      </dsp:txXfrm>
    </dsp:sp>
    <dsp:sp modelId="{F73B4F1E-79EF-463F-AE7C-67F08B688091}">
      <dsp:nvSpPr>
        <dsp:cNvPr id="0" name=""/>
        <dsp:cNvSpPr/>
      </dsp:nvSpPr>
      <dsp:spPr>
        <a:xfrm>
          <a:off x="6808328" y="2262586"/>
          <a:ext cx="1392361" cy="8841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DDEDAB0B-7A4E-4253-A14B-9D4FEF5F001C}">
      <dsp:nvSpPr>
        <dsp:cNvPr id="0" name=""/>
        <dsp:cNvSpPr/>
      </dsp:nvSpPr>
      <dsp:spPr>
        <a:xfrm>
          <a:off x="6963035" y="2409558"/>
          <a:ext cx="1392361" cy="88414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total</a:t>
          </a:r>
          <a:endParaRPr lang="en-US" sz="2100" kern="1200" dirty="0"/>
        </a:p>
      </dsp:txBody>
      <dsp:txXfrm>
        <a:off x="6988931" y="2435454"/>
        <a:ext cx="1340569" cy="832357"/>
      </dsp:txXfrm>
    </dsp:sp>
    <dsp:sp modelId="{38F4C624-3440-44AD-9BAC-D12D75ED9CE4}">
      <dsp:nvSpPr>
        <dsp:cNvPr id="0" name=""/>
        <dsp:cNvSpPr/>
      </dsp:nvSpPr>
      <dsp:spPr>
        <a:xfrm>
          <a:off x="8510103" y="2262586"/>
          <a:ext cx="1392361" cy="8841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D660D1D5-6509-46DC-B652-D946F35E30E6}">
      <dsp:nvSpPr>
        <dsp:cNvPr id="0" name=""/>
        <dsp:cNvSpPr/>
      </dsp:nvSpPr>
      <dsp:spPr>
        <a:xfrm>
          <a:off x="8664810" y="2409558"/>
          <a:ext cx="1392361" cy="88414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Negative</a:t>
          </a:r>
        </a:p>
        <a:p>
          <a:pPr lvl="0" algn="ctr" defTabSz="933450">
            <a:lnSpc>
              <a:spcPct val="90000"/>
            </a:lnSpc>
            <a:spcBef>
              <a:spcPct val="0"/>
            </a:spcBef>
            <a:spcAft>
              <a:spcPct val="35000"/>
            </a:spcAft>
          </a:pPr>
          <a:r>
            <a:rPr lang="en-US" sz="2100" kern="1200" dirty="0" smtClean="0"/>
            <a:t>Increase</a:t>
          </a:r>
          <a:endParaRPr lang="en-US" sz="2100" kern="1200" dirty="0"/>
        </a:p>
      </dsp:txBody>
      <dsp:txXfrm>
        <a:off x="8690706" y="2435454"/>
        <a:ext cx="1340569" cy="83235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0D8687-E8FD-4EFA-945F-467B2BB79E6D}" type="datetime1">
              <a:rPr lang="en-US" smtClean="0"/>
              <a:t>6/8/2021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PROJECT_ML</a:t>
            </a: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3FFE7F-C917-439A-8026-3D301EB5CC28}" type="slidenum">
              <a:rPr lang="en-US" smtClean="0"/>
              <a:t>‹#›</a:t>
            </a:fld>
            <a:endParaRPr lang="en-US"/>
          </a:p>
        </p:txBody>
      </p:sp>
    </p:spTree>
    <p:extLst>
      <p:ext uri="{BB962C8B-B14F-4D97-AF65-F5344CB8AC3E}">
        <p14:creationId xmlns:p14="http://schemas.microsoft.com/office/powerpoint/2010/main" val="75279982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2021EE-6064-4B04-A674-D23B0BD946BD}" type="datetime1">
              <a:rPr lang="en-US" smtClean="0"/>
              <a:t>6/8/2021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PROJECT_ML</a:t>
            </a: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C0B30D-C07A-425B-A90C-BA7BEB191079}" type="slidenum">
              <a:rPr lang="en-US" smtClean="0"/>
              <a:t>‹#›</a:t>
            </a:fld>
            <a:endParaRPr lang="en-US"/>
          </a:p>
        </p:txBody>
      </p:sp>
    </p:spTree>
    <p:extLst>
      <p:ext uri="{BB962C8B-B14F-4D97-AF65-F5344CB8AC3E}">
        <p14:creationId xmlns:p14="http://schemas.microsoft.com/office/powerpoint/2010/main" val="3723190405"/>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C0B30D-C07A-425B-A90C-BA7BEB191079}" type="slidenum">
              <a:rPr lang="en-US" smtClean="0"/>
              <a:t>1</a:t>
            </a:fld>
            <a:endParaRPr lang="en-US"/>
          </a:p>
        </p:txBody>
      </p:sp>
      <p:sp>
        <p:nvSpPr>
          <p:cNvPr id="5" name="Date Placeholder 4"/>
          <p:cNvSpPr>
            <a:spLocks noGrp="1"/>
          </p:cNvSpPr>
          <p:nvPr>
            <p:ph type="dt" idx="11"/>
          </p:nvPr>
        </p:nvSpPr>
        <p:spPr/>
        <p:txBody>
          <a:bodyPr/>
          <a:lstStyle/>
          <a:p>
            <a:fld id="{473780FD-CE66-4A36-9444-06E55DB4E8E8}" type="datetime1">
              <a:rPr lang="en-US" smtClean="0"/>
              <a:t>6/8/2021</a:t>
            </a:fld>
            <a:endParaRPr lang="en-US"/>
          </a:p>
        </p:txBody>
      </p:sp>
      <p:sp>
        <p:nvSpPr>
          <p:cNvPr id="6" name="Footer Placeholder 5"/>
          <p:cNvSpPr>
            <a:spLocks noGrp="1"/>
          </p:cNvSpPr>
          <p:nvPr>
            <p:ph type="ftr" sz="quarter" idx="12"/>
          </p:nvPr>
        </p:nvSpPr>
        <p:spPr/>
        <p:txBody>
          <a:bodyPr/>
          <a:lstStyle/>
          <a:p>
            <a:r>
              <a:rPr lang="en-US" smtClean="0"/>
              <a:t>PROJECT_ML</a:t>
            </a:r>
            <a:endParaRPr lang="en-US"/>
          </a:p>
        </p:txBody>
      </p:sp>
    </p:spTree>
    <p:extLst>
      <p:ext uri="{BB962C8B-B14F-4D97-AF65-F5344CB8AC3E}">
        <p14:creationId xmlns:p14="http://schemas.microsoft.com/office/powerpoint/2010/main" val="825744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Content</a:t>
            </a:r>
          </a:p>
          <a:p>
            <a:pPr marL="0" indent="0">
              <a:buNone/>
            </a:pPr>
            <a:r>
              <a:rPr lang="en-US" dirty="0" smtClean="0"/>
              <a:t>us_states_covid19_daily.csv</a:t>
            </a:r>
          </a:p>
          <a:p>
            <a:pPr marL="0" indent="0">
              <a:buNone/>
            </a:pPr>
            <a:endParaRPr lang="en-US" dirty="0" smtClean="0"/>
          </a:p>
          <a:p>
            <a:pPr marL="0" indent="0">
              <a:buNone/>
            </a:pPr>
            <a:r>
              <a:rPr lang="en-US" dirty="0" smtClean="0"/>
              <a:t>This dataset has number of tests conducted in each state at daily level. Column descriptions are</a:t>
            </a:r>
          </a:p>
          <a:p>
            <a:pPr marL="0" indent="0">
              <a:buNone/>
            </a:pPr>
            <a:endParaRPr lang="en-US" dirty="0" smtClean="0"/>
          </a:p>
          <a:p>
            <a:pPr marL="0" indent="0">
              <a:buNone/>
            </a:pPr>
            <a:r>
              <a:rPr lang="en-US" dirty="0" smtClean="0"/>
              <a:t>date - date of observation</a:t>
            </a:r>
          </a:p>
          <a:p>
            <a:pPr marL="0" indent="0">
              <a:buNone/>
            </a:pPr>
            <a:r>
              <a:rPr lang="en-US" dirty="0" smtClean="0"/>
              <a:t>state - US state 2 digit code</a:t>
            </a:r>
          </a:p>
          <a:p>
            <a:pPr marL="0" indent="0">
              <a:buNone/>
            </a:pPr>
            <a:r>
              <a:rPr lang="en-US" dirty="0" smtClean="0"/>
              <a:t>positive - number of tests with positive results</a:t>
            </a:r>
          </a:p>
          <a:p>
            <a:pPr marL="0" indent="0">
              <a:buNone/>
            </a:pPr>
            <a:r>
              <a:rPr lang="en-US" dirty="0" smtClean="0"/>
              <a:t>negative - number of tests with negative results</a:t>
            </a:r>
          </a:p>
          <a:p>
            <a:pPr marL="0" indent="0">
              <a:buNone/>
            </a:pPr>
            <a:r>
              <a:rPr lang="en-US" dirty="0" smtClean="0"/>
              <a:t>pending - number of test with pending results</a:t>
            </a:r>
          </a:p>
          <a:p>
            <a:pPr marL="0" indent="0">
              <a:buNone/>
            </a:pPr>
            <a:r>
              <a:rPr lang="en-US" dirty="0" smtClean="0"/>
              <a:t>death - number of deaths</a:t>
            </a:r>
          </a:p>
          <a:p>
            <a:pPr marL="0" indent="0">
              <a:buNone/>
            </a:pPr>
            <a:r>
              <a:rPr lang="en-US" dirty="0" smtClean="0"/>
              <a:t>total - total number of tests</a:t>
            </a:r>
          </a:p>
          <a:p>
            <a:endParaRPr lang="en-US" dirty="0"/>
          </a:p>
        </p:txBody>
      </p:sp>
      <p:sp>
        <p:nvSpPr>
          <p:cNvPr id="4" name="Date Placeholder 3"/>
          <p:cNvSpPr>
            <a:spLocks noGrp="1"/>
          </p:cNvSpPr>
          <p:nvPr>
            <p:ph type="dt" idx="10"/>
          </p:nvPr>
        </p:nvSpPr>
        <p:spPr/>
        <p:txBody>
          <a:bodyPr/>
          <a:lstStyle/>
          <a:p>
            <a:fld id="{C22021EE-6064-4B04-A674-D23B0BD946BD}" type="datetime1">
              <a:rPr lang="en-US" smtClean="0"/>
              <a:t>6/8/2021</a:t>
            </a:fld>
            <a:endParaRPr lang="en-US"/>
          </a:p>
        </p:txBody>
      </p:sp>
      <p:sp>
        <p:nvSpPr>
          <p:cNvPr id="5" name="Footer Placeholder 4"/>
          <p:cNvSpPr>
            <a:spLocks noGrp="1"/>
          </p:cNvSpPr>
          <p:nvPr>
            <p:ph type="ftr" sz="quarter" idx="11"/>
          </p:nvPr>
        </p:nvSpPr>
        <p:spPr/>
        <p:txBody>
          <a:bodyPr/>
          <a:lstStyle/>
          <a:p>
            <a:r>
              <a:rPr lang="en-US" smtClean="0"/>
              <a:t>PROJECT_ML</a:t>
            </a:r>
            <a:endParaRPr lang="en-US"/>
          </a:p>
        </p:txBody>
      </p:sp>
      <p:sp>
        <p:nvSpPr>
          <p:cNvPr id="6" name="Slide Number Placeholder 5"/>
          <p:cNvSpPr>
            <a:spLocks noGrp="1"/>
          </p:cNvSpPr>
          <p:nvPr>
            <p:ph type="sldNum" sz="quarter" idx="12"/>
          </p:nvPr>
        </p:nvSpPr>
        <p:spPr/>
        <p:txBody>
          <a:bodyPr/>
          <a:lstStyle/>
          <a:p>
            <a:fld id="{4EC0B30D-C07A-425B-A90C-BA7BEB191079}" type="slidenum">
              <a:rPr lang="en-US" smtClean="0"/>
              <a:t>3</a:t>
            </a:fld>
            <a:endParaRPr lang="en-US"/>
          </a:p>
        </p:txBody>
      </p:sp>
    </p:spTree>
    <p:extLst>
      <p:ext uri="{BB962C8B-B14F-4D97-AF65-F5344CB8AC3E}">
        <p14:creationId xmlns:p14="http://schemas.microsoft.com/office/powerpoint/2010/main" val="1458283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C22021EE-6064-4B04-A674-D23B0BD946BD}" type="datetime1">
              <a:rPr lang="en-US" smtClean="0"/>
              <a:t>6/8/2021</a:t>
            </a:fld>
            <a:endParaRPr lang="en-US"/>
          </a:p>
        </p:txBody>
      </p:sp>
      <p:sp>
        <p:nvSpPr>
          <p:cNvPr id="5" name="Footer Placeholder 4"/>
          <p:cNvSpPr>
            <a:spLocks noGrp="1"/>
          </p:cNvSpPr>
          <p:nvPr>
            <p:ph type="ftr" sz="quarter" idx="11"/>
          </p:nvPr>
        </p:nvSpPr>
        <p:spPr/>
        <p:txBody>
          <a:bodyPr/>
          <a:lstStyle/>
          <a:p>
            <a:r>
              <a:rPr lang="en-US" smtClean="0"/>
              <a:t>PROJECT_ML</a:t>
            </a:r>
            <a:endParaRPr lang="en-US"/>
          </a:p>
        </p:txBody>
      </p:sp>
      <p:sp>
        <p:nvSpPr>
          <p:cNvPr id="6" name="Slide Number Placeholder 5"/>
          <p:cNvSpPr>
            <a:spLocks noGrp="1"/>
          </p:cNvSpPr>
          <p:nvPr>
            <p:ph type="sldNum" sz="quarter" idx="12"/>
          </p:nvPr>
        </p:nvSpPr>
        <p:spPr/>
        <p:txBody>
          <a:bodyPr/>
          <a:lstStyle/>
          <a:p>
            <a:fld id="{4EC0B30D-C07A-425B-A90C-BA7BEB191079}" type="slidenum">
              <a:rPr lang="en-US" smtClean="0"/>
              <a:t>6</a:t>
            </a:fld>
            <a:endParaRPr lang="en-US"/>
          </a:p>
        </p:txBody>
      </p:sp>
    </p:spTree>
    <p:extLst>
      <p:ext uri="{BB962C8B-B14F-4D97-AF65-F5344CB8AC3E}">
        <p14:creationId xmlns:p14="http://schemas.microsoft.com/office/powerpoint/2010/main" val="3347376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SY" b="1" dirty="0" smtClean="0"/>
              <a:t>كل</a:t>
            </a:r>
            <a:r>
              <a:rPr lang="ar-SY" b="1" baseline="0" dirty="0" smtClean="0"/>
              <a:t> ما كانت عنا المعامل اكبر قيمتو = يكون التعميم اقل  ازا الغلط اكبر </a:t>
            </a:r>
          </a:p>
          <a:p>
            <a:r>
              <a:rPr lang="ar-SY" b="1" baseline="0" dirty="0" smtClean="0"/>
              <a:t> عنا مشكله الاوفر تنك </a:t>
            </a:r>
            <a:endParaRPr lang="en-US" b="1" dirty="0"/>
          </a:p>
        </p:txBody>
      </p:sp>
      <p:sp>
        <p:nvSpPr>
          <p:cNvPr id="4" name="Date Placeholder 3"/>
          <p:cNvSpPr>
            <a:spLocks noGrp="1"/>
          </p:cNvSpPr>
          <p:nvPr>
            <p:ph type="dt" idx="10"/>
          </p:nvPr>
        </p:nvSpPr>
        <p:spPr/>
        <p:txBody>
          <a:bodyPr/>
          <a:lstStyle/>
          <a:p>
            <a:fld id="{C22021EE-6064-4B04-A674-D23B0BD946BD}" type="datetime1">
              <a:rPr lang="en-US" smtClean="0"/>
              <a:t>6/8/2021</a:t>
            </a:fld>
            <a:endParaRPr lang="en-US"/>
          </a:p>
        </p:txBody>
      </p:sp>
      <p:sp>
        <p:nvSpPr>
          <p:cNvPr id="5" name="Footer Placeholder 4"/>
          <p:cNvSpPr>
            <a:spLocks noGrp="1"/>
          </p:cNvSpPr>
          <p:nvPr>
            <p:ph type="ftr" sz="quarter" idx="11"/>
          </p:nvPr>
        </p:nvSpPr>
        <p:spPr/>
        <p:txBody>
          <a:bodyPr/>
          <a:lstStyle/>
          <a:p>
            <a:r>
              <a:rPr lang="en-US" smtClean="0"/>
              <a:t>PROJECT_ML</a:t>
            </a:r>
            <a:endParaRPr lang="en-US"/>
          </a:p>
        </p:txBody>
      </p:sp>
      <p:sp>
        <p:nvSpPr>
          <p:cNvPr id="6" name="Slide Number Placeholder 5"/>
          <p:cNvSpPr>
            <a:spLocks noGrp="1"/>
          </p:cNvSpPr>
          <p:nvPr>
            <p:ph type="sldNum" sz="quarter" idx="12"/>
          </p:nvPr>
        </p:nvSpPr>
        <p:spPr/>
        <p:txBody>
          <a:bodyPr/>
          <a:lstStyle/>
          <a:p>
            <a:fld id="{4EC0B30D-C07A-425B-A90C-BA7BEB191079}" type="slidenum">
              <a:rPr lang="en-US" smtClean="0"/>
              <a:t>16</a:t>
            </a:fld>
            <a:endParaRPr lang="en-US"/>
          </a:p>
        </p:txBody>
      </p:sp>
    </p:spTree>
    <p:extLst>
      <p:ext uri="{BB962C8B-B14F-4D97-AF65-F5344CB8AC3E}">
        <p14:creationId xmlns:p14="http://schemas.microsoft.com/office/powerpoint/2010/main" val="4058509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SY" dirty="0" smtClean="0"/>
              <a:t>هلا</a:t>
            </a:r>
            <a:r>
              <a:rPr lang="ar-SY" baseline="0" dirty="0" smtClean="0"/>
              <a:t> اجمالا الاداء سيء لانو الداتا مانها بلنس </a:t>
            </a:r>
          </a:p>
          <a:p>
            <a:r>
              <a:rPr lang="ar-SY" baseline="0" dirty="0" smtClean="0"/>
              <a:t>ولكن نوعا ما منطقيه على الغابه العشوائيه لانو  ولكن على الشجره نو لانو عم تبصم اكتر من هداك يعني عميه على الاخر  </a:t>
            </a:r>
          </a:p>
          <a:p>
            <a:r>
              <a:rPr lang="ar-SY" baseline="0" dirty="0" smtClean="0"/>
              <a:t>هداك شايف بصيص نور</a:t>
            </a:r>
          </a:p>
          <a:p>
            <a:r>
              <a:rPr lang="ar-SY" baseline="0" dirty="0" smtClean="0"/>
              <a:t>+++++++</a:t>
            </a:r>
          </a:p>
          <a:p>
            <a:r>
              <a:rPr lang="ar-SY" baseline="0" dirty="0" smtClean="0"/>
              <a:t>ولكن الاداء اجمالا سيء </a:t>
            </a:r>
          </a:p>
          <a:p>
            <a:r>
              <a:rPr lang="ar-SY" baseline="0" dirty="0" smtClean="0"/>
              <a:t>منلاحظ القيمه الوسطي في كلاهما </a:t>
            </a:r>
            <a:endParaRPr lang="en-US" dirty="0"/>
          </a:p>
        </p:txBody>
      </p:sp>
      <p:sp>
        <p:nvSpPr>
          <p:cNvPr id="4" name="Date Placeholder 3"/>
          <p:cNvSpPr>
            <a:spLocks noGrp="1"/>
          </p:cNvSpPr>
          <p:nvPr>
            <p:ph type="dt" idx="10"/>
          </p:nvPr>
        </p:nvSpPr>
        <p:spPr/>
        <p:txBody>
          <a:bodyPr/>
          <a:lstStyle/>
          <a:p>
            <a:fld id="{C22021EE-6064-4B04-A674-D23B0BD946BD}" type="datetime1">
              <a:rPr lang="en-US" smtClean="0"/>
              <a:t>6/8/2021</a:t>
            </a:fld>
            <a:endParaRPr lang="en-US"/>
          </a:p>
        </p:txBody>
      </p:sp>
      <p:sp>
        <p:nvSpPr>
          <p:cNvPr id="5" name="Footer Placeholder 4"/>
          <p:cNvSpPr>
            <a:spLocks noGrp="1"/>
          </p:cNvSpPr>
          <p:nvPr>
            <p:ph type="ftr" sz="quarter" idx="11"/>
          </p:nvPr>
        </p:nvSpPr>
        <p:spPr/>
        <p:txBody>
          <a:bodyPr/>
          <a:lstStyle/>
          <a:p>
            <a:r>
              <a:rPr lang="en-US" smtClean="0"/>
              <a:t>PROJECT_ML</a:t>
            </a:r>
            <a:endParaRPr lang="en-US"/>
          </a:p>
        </p:txBody>
      </p:sp>
      <p:sp>
        <p:nvSpPr>
          <p:cNvPr id="6" name="Slide Number Placeholder 5"/>
          <p:cNvSpPr>
            <a:spLocks noGrp="1"/>
          </p:cNvSpPr>
          <p:nvPr>
            <p:ph type="sldNum" sz="quarter" idx="12"/>
          </p:nvPr>
        </p:nvSpPr>
        <p:spPr/>
        <p:txBody>
          <a:bodyPr/>
          <a:lstStyle/>
          <a:p>
            <a:fld id="{4EC0B30D-C07A-425B-A90C-BA7BEB191079}" type="slidenum">
              <a:rPr lang="en-US" smtClean="0"/>
              <a:t>30</a:t>
            </a:fld>
            <a:endParaRPr lang="en-US"/>
          </a:p>
        </p:txBody>
      </p:sp>
    </p:spTree>
    <p:extLst>
      <p:ext uri="{BB962C8B-B14F-4D97-AF65-F5344CB8AC3E}">
        <p14:creationId xmlns:p14="http://schemas.microsoft.com/office/powerpoint/2010/main" val="29149696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4245434"/>
            <a:ext cx="8686800" cy="1464906"/>
          </a:xfrm>
        </p:spPr>
        <p:txBody>
          <a:bodyPr anchor="b">
            <a:normAutofit/>
          </a:bodyPr>
          <a:lstStyle>
            <a:lvl1pPr algn="l">
              <a:lnSpc>
                <a:spcPct val="80000"/>
              </a:lnSpc>
              <a:defRPr sz="4800">
                <a:solidFill>
                  <a:schemeClr val="bg1"/>
                </a:solidFill>
                <a:effectLst>
                  <a:outerShdw blurRad="63500" algn="ctr" rotWithShape="0">
                    <a:prstClr val="black">
                      <a:alpha val="40000"/>
                    </a:prst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066800" y="5731795"/>
            <a:ext cx="8686800" cy="440405"/>
          </a:xfrm>
        </p:spPr>
        <p:txBody>
          <a:bodyPr/>
          <a:lstStyle>
            <a:lvl1pPr marL="0" indent="0" algn="l">
              <a:spcBef>
                <a:spcPts val="0"/>
              </a:spcBef>
              <a:buNone/>
              <a:defRPr sz="2400">
                <a:solidFill>
                  <a:schemeClr val="bg1"/>
                </a:solidFill>
                <a:effectLst>
                  <a:outerShdw blurRad="635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8678CB-CD7F-4607-B348-817E57FE70DB}" type="datetime1">
              <a:rPr lang="en-US" smtClean="0"/>
              <a:t>6/8/2021</a:t>
            </a:fld>
            <a:endParaRPr lang="en-US"/>
          </a:p>
        </p:txBody>
      </p:sp>
      <p:sp>
        <p:nvSpPr>
          <p:cNvPr id="5" name="Footer Placeholder 4"/>
          <p:cNvSpPr>
            <a:spLocks noGrp="1"/>
          </p:cNvSpPr>
          <p:nvPr>
            <p:ph type="ftr" sz="quarter" idx="11"/>
          </p:nvPr>
        </p:nvSpPr>
        <p:spPr/>
        <p:txBody>
          <a:bodyPr/>
          <a:lstStyle/>
          <a:p>
            <a:r>
              <a:rPr lang="en-US" smtClean="0"/>
              <a:t>PROJECT_ML</a:t>
            </a:r>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457200"/>
            <a:ext cx="1828800" cy="57197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66800" y="457200"/>
            <a:ext cx="7955280" cy="57197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976ED6-F6A2-4362-A09D-EF4DD7AAB675}" type="datetime1">
              <a:rPr lang="en-US" smtClean="0"/>
              <a:t>6/8/2021</a:t>
            </a:fld>
            <a:endParaRPr lang="en-US"/>
          </a:p>
        </p:txBody>
      </p:sp>
      <p:sp>
        <p:nvSpPr>
          <p:cNvPr id="5" name="Footer Placeholder 4"/>
          <p:cNvSpPr>
            <a:spLocks noGrp="1"/>
          </p:cNvSpPr>
          <p:nvPr>
            <p:ph type="ftr" sz="quarter" idx="11"/>
          </p:nvPr>
        </p:nvSpPr>
        <p:spPr/>
        <p:txBody>
          <a:bodyPr/>
          <a:lstStyle/>
          <a:p>
            <a:r>
              <a:rPr lang="en-US" smtClean="0"/>
              <a:t>PROJECT_ML</a:t>
            </a:r>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118872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67B44C-63E3-4258-8A4D-D639F1527E4A}"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smtClean="0"/>
              <a:t>PROJECT_ML</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9848" y="4242816"/>
            <a:ext cx="8686800" cy="1463040"/>
          </a:xfrm>
        </p:spPr>
        <p:txBody>
          <a:bodyPr anchor="b">
            <a:normAutofit/>
          </a:bodyPr>
          <a:lstStyle>
            <a:lvl1pPr>
              <a:defRPr sz="4800"/>
            </a:lvl1pPr>
          </a:lstStyle>
          <a:p>
            <a:r>
              <a:rPr lang="en-US" smtClean="0"/>
              <a:t>Click to edit Master title style</a:t>
            </a:r>
            <a:endParaRPr lang="en-US"/>
          </a:p>
        </p:txBody>
      </p:sp>
      <p:sp>
        <p:nvSpPr>
          <p:cNvPr id="3" name="Text Placeholder 2"/>
          <p:cNvSpPr>
            <a:spLocks noGrp="1"/>
          </p:cNvSpPr>
          <p:nvPr>
            <p:ph type="body" idx="1"/>
          </p:nvPr>
        </p:nvSpPr>
        <p:spPr>
          <a:xfrm>
            <a:off x="1066799" y="5733288"/>
            <a:ext cx="8686800" cy="438912"/>
          </a:xfrm>
        </p:spPr>
        <p:txBody>
          <a:bodyPr/>
          <a:lstStyle>
            <a:lvl1pPr marL="0" indent="0">
              <a:spcBef>
                <a:spcPts val="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668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3B52F6F-54EB-4E64-9D40-C9098E8ED757}" type="datetime1">
              <a:rPr lang="en-US" smtClean="0"/>
              <a:t>6/8/2021</a:t>
            </a:fld>
            <a:endParaRPr lang="en-US" dirty="0"/>
          </a:p>
        </p:txBody>
      </p:sp>
      <p:sp>
        <p:nvSpPr>
          <p:cNvPr id="6" name="Footer Placeholder 5"/>
          <p:cNvSpPr>
            <a:spLocks noGrp="1"/>
          </p:cNvSpPr>
          <p:nvPr>
            <p:ph type="ftr" sz="quarter" idx="11"/>
          </p:nvPr>
        </p:nvSpPr>
        <p:spPr/>
        <p:txBody>
          <a:bodyPr/>
          <a:lstStyle/>
          <a:p>
            <a:r>
              <a:rPr lang="en-US" smtClean="0"/>
              <a:t>PROJECT_ML</a:t>
            </a:r>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0668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68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0A0CAA0-15C4-4774-A572-89F887DE1CA8}" type="datetime1">
              <a:rPr lang="en-US" smtClean="0"/>
              <a:t>6/8/2021</a:t>
            </a:fld>
            <a:endParaRPr lang="en-US" dirty="0"/>
          </a:p>
        </p:txBody>
      </p:sp>
      <p:sp>
        <p:nvSpPr>
          <p:cNvPr id="8" name="Footer Placeholder 7"/>
          <p:cNvSpPr>
            <a:spLocks noGrp="1"/>
          </p:cNvSpPr>
          <p:nvPr>
            <p:ph type="ftr" sz="quarter" idx="11"/>
          </p:nvPr>
        </p:nvSpPr>
        <p:spPr/>
        <p:txBody>
          <a:bodyPr/>
          <a:lstStyle/>
          <a:p>
            <a:r>
              <a:rPr lang="en-US" smtClean="0"/>
              <a:t>PROJECT_ML</a:t>
            </a:r>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BB0CCF7-A189-4D22-B5D6-AD69B16BE7F4}" type="datetime1">
              <a:rPr lang="en-US" smtClean="0"/>
              <a:t>6/8/2021</a:t>
            </a:fld>
            <a:endParaRPr lang="en-US" dirty="0"/>
          </a:p>
        </p:txBody>
      </p:sp>
      <p:sp>
        <p:nvSpPr>
          <p:cNvPr id="4" name="Footer Placeholder 3"/>
          <p:cNvSpPr>
            <a:spLocks noGrp="1"/>
          </p:cNvSpPr>
          <p:nvPr>
            <p:ph type="ftr" sz="quarter" idx="11"/>
          </p:nvPr>
        </p:nvSpPr>
        <p:spPr/>
        <p:txBody>
          <a:bodyPr/>
          <a:lstStyle/>
          <a:p>
            <a:r>
              <a:rPr lang="en-US" smtClean="0"/>
              <a:t>PROJECT_ML</a:t>
            </a:r>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17C865-8955-431F-98B9-7F281F65DF23}" type="datetime1">
              <a:rPr lang="en-US" smtClean="0"/>
              <a:t>6/8/2021</a:t>
            </a:fld>
            <a:endParaRPr lang="en-US"/>
          </a:p>
        </p:txBody>
      </p:sp>
      <p:sp>
        <p:nvSpPr>
          <p:cNvPr id="3" name="Footer Placeholder 2"/>
          <p:cNvSpPr>
            <a:spLocks noGrp="1"/>
          </p:cNvSpPr>
          <p:nvPr>
            <p:ph type="ftr" sz="quarter" idx="11"/>
          </p:nvPr>
        </p:nvSpPr>
        <p:spPr/>
        <p:txBody>
          <a:bodyPr/>
          <a:lstStyle/>
          <a:p>
            <a:r>
              <a:rPr lang="en-US" smtClean="0"/>
              <a:t>PROJECT_ML</a:t>
            </a:r>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0672"/>
            <a:ext cx="4663440" cy="1828800"/>
          </a:xfrm>
        </p:spPr>
        <p:txBody>
          <a:bodyPr anchor="b">
            <a:normAutofit/>
          </a:bodyPr>
          <a:lstStyle>
            <a:lvl1pPr>
              <a:defRPr sz="3600"/>
            </a:lvl1pPr>
          </a:lstStyle>
          <a:p>
            <a:r>
              <a:rPr lang="en-US" smtClean="0"/>
              <a:t>Click to edit Master title style</a:t>
            </a:r>
            <a:endParaRPr lang="en-US"/>
          </a:p>
        </p:txBody>
      </p:sp>
      <p:sp>
        <p:nvSpPr>
          <p:cNvPr id="3" name="Content Placeholder 2"/>
          <p:cNvSpPr>
            <a:spLocks noGrp="1"/>
          </p:cNvSpPr>
          <p:nvPr>
            <p:ph idx="1"/>
          </p:nvPr>
        </p:nvSpPr>
        <p:spPr>
          <a:xfrm>
            <a:off x="685799" y="457200"/>
            <a:ext cx="5410201" cy="57150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C1289D-6D72-4995-B31A-4219F14DA458}" type="datetime1">
              <a:rPr lang="en-US" smtClean="0"/>
              <a:t>6/8/2021</a:t>
            </a:fld>
            <a:endParaRPr lang="en-US"/>
          </a:p>
        </p:txBody>
      </p:sp>
      <p:sp>
        <p:nvSpPr>
          <p:cNvPr id="6" name="Footer Placeholder 5"/>
          <p:cNvSpPr>
            <a:spLocks noGrp="1"/>
          </p:cNvSpPr>
          <p:nvPr>
            <p:ph type="ftr" sz="quarter" idx="11"/>
          </p:nvPr>
        </p:nvSpPr>
        <p:spPr/>
        <p:txBody>
          <a:bodyPr/>
          <a:lstStyle/>
          <a:p>
            <a:r>
              <a:rPr lang="en-US" smtClean="0"/>
              <a:t>PROJECT_ML</a:t>
            </a:r>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3099"/>
            <a:ext cx="4663440" cy="1828800"/>
          </a:xfrm>
        </p:spPr>
        <p:txBody>
          <a:bodyPr anchor="b">
            <a:normAutofit/>
          </a:bodyPr>
          <a:lstStyle>
            <a:lvl1pPr>
              <a:defRPr sz="3600"/>
            </a:lvl1pPr>
          </a:lstStyle>
          <a:p>
            <a:r>
              <a:rPr lang="en-US" smtClean="0"/>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457518"/>
            <a:ext cx="10058400" cy="118872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6800" y="1905001"/>
            <a:ext cx="10058400"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6800" y="6400800"/>
            <a:ext cx="1097280" cy="228600"/>
          </a:xfrm>
          <a:prstGeom prst="rect">
            <a:avLst/>
          </a:prstGeom>
        </p:spPr>
        <p:txBody>
          <a:bodyPr vert="horz" lIns="91440" tIns="45720" rIns="91440" bIns="45720" rtlCol="0" anchor="ctr"/>
          <a:lstStyle>
            <a:lvl1pPr algn="l">
              <a:defRPr sz="1100">
                <a:solidFill>
                  <a:schemeClr val="tx1"/>
                </a:solidFill>
              </a:defRPr>
            </a:lvl1pPr>
          </a:lstStyle>
          <a:p>
            <a:fld id="{FF29C7FB-E38F-400F-9400-25D65A5E2C26}" type="datetime1">
              <a:rPr lang="en-US" smtClean="0"/>
              <a:t>6/8/2021</a:t>
            </a:fld>
            <a:endParaRPr lang="en-US" dirty="0"/>
          </a:p>
        </p:txBody>
      </p:sp>
      <p:sp>
        <p:nvSpPr>
          <p:cNvPr id="5" name="Footer Placeholder 4"/>
          <p:cNvSpPr>
            <a:spLocks noGrp="1"/>
          </p:cNvSpPr>
          <p:nvPr>
            <p:ph type="ftr" sz="quarter" idx="3"/>
          </p:nvPr>
        </p:nvSpPr>
        <p:spPr>
          <a:xfrm>
            <a:off x="2422849" y="6400800"/>
            <a:ext cx="7315200" cy="228600"/>
          </a:xfrm>
          <a:prstGeom prst="rect">
            <a:avLst/>
          </a:prstGeom>
        </p:spPr>
        <p:txBody>
          <a:bodyPr vert="horz" lIns="91440" tIns="45720" rIns="91440" bIns="45720" rtlCol="0" anchor="ctr"/>
          <a:lstStyle>
            <a:lvl1pPr algn="ctr">
              <a:defRPr sz="1100">
                <a:solidFill>
                  <a:schemeClr val="tx1"/>
                </a:solidFill>
              </a:defRPr>
            </a:lvl1pPr>
          </a:lstStyle>
          <a:p>
            <a:r>
              <a:rPr lang="en-US" smtClean="0"/>
              <a:t>PROJECT_ML</a:t>
            </a:r>
            <a:endParaRPr lang="en-US" dirty="0"/>
          </a:p>
        </p:txBody>
      </p:sp>
      <p:sp>
        <p:nvSpPr>
          <p:cNvPr id="6" name="Slide Number Placeholder 5"/>
          <p:cNvSpPr>
            <a:spLocks noGrp="1"/>
          </p:cNvSpPr>
          <p:nvPr>
            <p:ph type="sldNum" sz="quarter" idx="4"/>
          </p:nvPr>
        </p:nvSpPr>
        <p:spPr>
          <a:xfrm>
            <a:off x="10027920" y="6400800"/>
            <a:ext cx="1097280" cy="228600"/>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7.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ctrTitle"/>
          </p:nvPr>
        </p:nvSpPr>
        <p:spPr>
          <a:xfrm>
            <a:off x="1066800" y="4245434"/>
            <a:ext cx="8686800" cy="1576246"/>
          </a:xfrm>
        </p:spPr>
        <p:txBody>
          <a:bodyPr>
            <a:normAutofit/>
          </a:bodyPr>
          <a:lstStyle/>
          <a:p>
            <a:r>
              <a:rPr lang="en-U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lgerian" panose="04020705040A02060702" pitchFamily="82" charset="0"/>
                <a:cs typeface="Andalus" panose="02020603050405020304" pitchFamily="18" charset="-78"/>
              </a:rPr>
              <a:t>us_covid19_daily</a:t>
            </a:r>
            <a:endParaRPr lang="ar-SY"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lgerian" panose="04020705040A02060702" pitchFamily="82" charset="0"/>
              <a:cs typeface="Andalus" panose="02020603050405020304" pitchFamily="18" charset="-78"/>
            </a:endParaRPr>
          </a:p>
        </p:txBody>
      </p:sp>
      <p:sp>
        <p:nvSpPr>
          <p:cNvPr id="3" name="عنوان فرعي 2"/>
          <p:cNvSpPr>
            <a:spLocks noGrp="1"/>
          </p:cNvSpPr>
          <p:nvPr>
            <p:ph type="subTitle" idx="1"/>
          </p:nvPr>
        </p:nvSpPr>
        <p:spPr>
          <a:xfrm>
            <a:off x="1512142" y="3815794"/>
            <a:ext cx="9001462" cy="1655762"/>
          </a:xfrm>
        </p:spPr>
        <p:txBody>
          <a:bodyPr>
            <a:normAutofit/>
          </a:bodyPr>
          <a:lstStyle/>
          <a:p>
            <a:r>
              <a:rPr lang="en-US" b="1" dirty="0" smtClean="0">
                <a:solidFill>
                  <a:schemeClr val="accent3">
                    <a:lumMod val="75000"/>
                  </a:schemeClr>
                </a:solidFill>
                <a:latin typeface="Andalus" panose="02020603050405020304" pitchFamily="18" charset="-78"/>
                <a:cs typeface="Andalus" panose="02020603050405020304" pitchFamily="18" charset="-78"/>
              </a:rPr>
              <a:t>D. KHLOUD  AL JALLAD</a:t>
            </a:r>
          </a:p>
          <a:p>
            <a:endParaRPr lang="en-US" b="1" dirty="0" smtClean="0">
              <a:solidFill>
                <a:schemeClr val="accent3">
                  <a:lumMod val="75000"/>
                </a:schemeClr>
              </a:solidFill>
              <a:latin typeface="Andalus" panose="02020603050405020304" pitchFamily="18" charset="-78"/>
              <a:cs typeface="Andalus" panose="02020603050405020304" pitchFamily="18" charset="-78"/>
            </a:endParaRPr>
          </a:p>
          <a:p>
            <a:r>
              <a:rPr lang="en-US" sz="2000" b="1" dirty="0" smtClean="0">
                <a:solidFill>
                  <a:schemeClr val="accent3">
                    <a:lumMod val="75000"/>
                  </a:schemeClr>
                </a:solidFill>
                <a:latin typeface="Andalus" panose="02020603050405020304" pitchFamily="18" charset="-78"/>
                <a:cs typeface="Andalus" panose="02020603050405020304" pitchFamily="18" charset="-78"/>
              </a:rPr>
              <a:t>S.</a:t>
            </a:r>
            <a:r>
              <a:rPr lang="en-US" sz="2000" b="1" dirty="0">
                <a:solidFill>
                  <a:schemeClr val="accent3">
                    <a:lumMod val="75000"/>
                  </a:schemeClr>
                </a:solidFill>
              </a:rPr>
              <a:t> </a:t>
            </a:r>
            <a:r>
              <a:rPr lang="en-US" sz="2000" b="1" dirty="0" smtClean="0">
                <a:solidFill>
                  <a:schemeClr val="accent3">
                    <a:lumMod val="75000"/>
                  </a:schemeClr>
                </a:solidFill>
              </a:rPr>
              <a:t> SABRIN ALHRIRI</a:t>
            </a:r>
            <a:r>
              <a:rPr lang="en-US" sz="2000" b="1" dirty="0" smtClean="0">
                <a:solidFill>
                  <a:schemeClr val="accent3">
                    <a:lumMod val="75000"/>
                  </a:schemeClr>
                </a:solidFill>
                <a:latin typeface="Andalus" panose="02020603050405020304" pitchFamily="18" charset="-78"/>
                <a:cs typeface="Andalus" panose="02020603050405020304" pitchFamily="18" charset="-78"/>
              </a:rPr>
              <a:t> </a:t>
            </a:r>
            <a:endParaRPr lang="en-US" sz="2000" b="1" dirty="0">
              <a:solidFill>
                <a:schemeClr val="accent3">
                  <a:lumMod val="75000"/>
                </a:schemeClr>
              </a:solidFill>
            </a:endParaRPr>
          </a:p>
          <a:p>
            <a:endParaRPr lang="ar-SY" sz="2000" b="1" dirty="0">
              <a:solidFill>
                <a:schemeClr val="accent3">
                  <a:lumMod val="75000"/>
                </a:schemeClr>
              </a:solidFill>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208560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067B44C-63E3-4258-8A4D-D639F1527E4A}"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smtClean="0"/>
              <a:t>PROJECT_ML</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10</a:t>
            </a:fld>
            <a:endParaRPr lang="en-US"/>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4080" y="1504054"/>
            <a:ext cx="7232333" cy="478676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9486228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2850" y="1592835"/>
            <a:ext cx="7315200" cy="445458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Date Placeholder 3"/>
          <p:cNvSpPr>
            <a:spLocks noGrp="1"/>
          </p:cNvSpPr>
          <p:nvPr>
            <p:ph type="dt" sz="half" idx="10"/>
          </p:nvPr>
        </p:nvSpPr>
        <p:spPr/>
        <p:txBody>
          <a:bodyPr/>
          <a:lstStyle/>
          <a:p>
            <a:fld id="{3067B44C-63E3-4258-8A4D-D639F1527E4A}"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smtClean="0"/>
              <a:t>PROJECT_ML</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11</a:t>
            </a:fld>
            <a:endParaRPr lang="en-US"/>
          </a:p>
        </p:txBody>
      </p:sp>
    </p:spTree>
    <p:extLst>
      <p:ext uri="{BB962C8B-B14F-4D97-AF65-F5344CB8AC3E}">
        <p14:creationId xmlns:p14="http://schemas.microsoft.com/office/powerpoint/2010/main" val="2132354051"/>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1082" y="1205488"/>
            <a:ext cx="7726838" cy="48143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Date Placeholder 3"/>
          <p:cNvSpPr>
            <a:spLocks noGrp="1"/>
          </p:cNvSpPr>
          <p:nvPr>
            <p:ph type="dt" sz="half" idx="10"/>
          </p:nvPr>
        </p:nvSpPr>
        <p:spPr/>
        <p:txBody>
          <a:bodyPr/>
          <a:lstStyle/>
          <a:p>
            <a:fld id="{3067B44C-63E3-4258-8A4D-D639F1527E4A}"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smtClean="0"/>
              <a:t>PROJECT_ML</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12</a:t>
            </a:fld>
            <a:endParaRPr lang="en-US"/>
          </a:p>
        </p:txBody>
      </p:sp>
    </p:spTree>
    <p:extLst>
      <p:ext uri="{BB962C8B-B14F-4D97-AF65-F5344CB8AC3E}">
        <p14:creationId xmlns:p14="http://schemas.microsoft.com/office/powerpoint/2010/main" val="2810391943"/>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4501" y="1203960"/>
            <a:ext cx="8303419" cy="48310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Date Placeholder 3"/>
          <p:cNvSpPr>
            <a:spLocks noGrp="1"/>
          </p:cNvSpPr>
          <p:nvPr>
            <p:ph type="dt" sz="half" idx="10"/>
          </p:nvPr>
        </p:nvSpPr>
        <p:spPr/>
        <p:txBody>
          <a:bodyPr/>
          <a:lstStyle/>
          <a:p>
            <a:fld id="{E60B654E-C9AD-406B-9B8B-BCFF7BD97D4A}"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smtClean="0"/>
              <a:t>PROJECT_ML</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13</a:t>
            </a:fld>
            <a:endParaRPr lang="en-US"/>
          </a:p>
        </p:txBody>
      </p:sp>
    </p:spTree>
    <p:extLst>
      <p:ext uri="{BB962C8B-B14F-4D97-AF65-F5344CB8AC3E}">
        <p14:creationId xmlns:p14="http://schemas.microsoft.com/office/powerpoint/2010/main" val="284468818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1385" y="503239"/>
            <a:ext cx="8144216" cy="565372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4" name="Date Placeholder 3"/>
          <p:cNvSpPr>
            <a:spLocks noGrp="1"/>
          </p:cNvSpPr>
          <p:nvPr>
            <p:ph type="dt" sz="half" idx="10"/>
          </p:nvPr>
        </p:nvSpPr>
        <p:spPr/>
        <p:txBody>
          <a:bodyPr/>
          <a:lstStyle/>
          <a:p>
            <a:fld id="{3067B44C-63E3-4258-8A4D-D639F1527E4A}"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smtClean="0"/>
              <a:t>PROJECT_ML</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14</a:t>
            </a:fld>
            <a:endParaRPr lang="en-US"/>
          </a:p>
        </p:txBody>
      </p:sp>
    </p:spTree>
    <p:extLst>
      <p:ext uri="{BB962C8B-B14F-4D97-AF65-F5344CB8AC3E}">
        <p14:creationId xmlns:p14="http://schemas.microsoft.com/office/powerpoint/2010/main" val="312012855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t>Split data &amp; work </a:t>
            </a:r>
            <a:r>
              <a:rPr lang="en-US" b="1" dirty="0" smtClean="0"/>
              <a:t>on  : “</a:t>
            </a:r>
            <a:r>
              <a:rPr lang="en-US" b="1" dirty="0" err="1" smtClean="0"/>
              <a:t>reg</a:t>
            </a:r>
            <a:r>
              <a:rPr lang="en-US" b="1" dirty="0" smtClean="0"/>
              <a:t>” </a:t>
            </a:r>
            <a:br>
              <a:rPr lang="en-US" b="1" dirty="0" smtClean="0"/>
            </a:br>
            <a:r>
              <a:rPr lang="en-US" b="1" dirty="0" smtClean="0"/>
              <a:t> SPLIT TO 5 </a:t>
            </a:r>
            <a:r>
              <a:rPr lang="en-US" b="1" dirty="0" err="1" smtClean="0"/>
              <a:t>CLASSES”classfition</a:t>
            </a:r>
            <a:r>
              <a:rPr lang="en-US" b="1" dirty="0" smtClean="0"/>
              <a:t>”</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44240" y="1705513"/>
            <a:ext cx="4957781" cy="4809587"/>
          </a:xfrm>
        </p:spPr>
      </p:pic>
      <p:sp>
        <p:nvSpPr>
          <p:cNvPr id="4" name="Date Placeholder 3"/>
          <p:cNvSpPr>
            <a:spLocks noGrp="1"/>
          </p:cNvSpPr>
          <p:nvPr>
            <p:ph type="dt" sz="half" idx="10"/>
          </p:nvPr>
        </p:nvSpPr>
        <p:spPr/>
        <p:txBody>
          <a:bodyPr/>
          <a:lstStyle/>
          <a:p>
            <a:fld id="{3067B44C-63E3-4258-8A4D-D639F1527E4A}"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smtClean="0"/>
              <a:t>PROJECT_ML</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15</a:t>
            </a:fld>
            <a:endParaRPr lang="en-US"/>
          </a:p>
        </p:txBody>
      </p:sp>
    </p:spTree>
    <p:extLst>
      <p:ext uri="{BB962C8B-B14F-4D97-AF65-F5344CB8AC3E}">
        <p14:creationId xmlns:p14="http://schemas.microsoft.com/office/powerpoint/2010/main" val="40821714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smtClean="0">
                <a:solidFill>
                  <a:schemeClr val="accent1"/>
                </a:solidFill>
                <a:latin typeface="Courier New" panose="02070309020205020404" pitchFamily="49" charset="0"/>
                <a:cs typeface="Courier New" panose="02070309020205020404" pitchFamily="49" charset="0"/>
              </a:rPr>
              <a:t>RBF-kernel svc</a:t>
            </a:r>
            <a:endParaRPr lang="en-US" sz="4000" b="1" dirty="0">
              <a:solidFill>
                <a:schemeClr val="accent1"/>
              </a:solidFill>
            </a:endParaRPr>
          </a:p>
        </p:txBody>
      </p:sp>
      <p:sp>
        <p:nvSpPr>
          <p:cNvPr id="3" name="Content Placeholder 2"/>
          <p:cNvSpPr>
            <a:spLocks noGrp="1"/>
          </p:cNvSpPr>
          <p:nvPr>
            <p:ph idx="1"/>
          </p:nvPr>
        </p:nvSpPr>
        <p:spPr/>
        <p:txBody>
          <a:bodyPr>
            <a:normAutofit lnSpcReduction="10000"/>
          </a:bodyPr>
          <a:lstStyle/>
          <a:p>
            <a:r>
              <a:rPr lang="en-US" b="1" dirty="0" smtClean="0">
                <a:solidFill>
                  <a:srgbClr val="00B0F0"/>
                </a:solidFill>
              </a:rPr>
              <a:t>1-The first “result ”:  under fitting </a:t>
            </a:r>
          </a:p>
          <a:p>
            <a:pPr marL="0" lvl="0" indent="0" eaLnBrk="0" fontAlgn="base" hangingPunct="0">
              <a:lnSpc>
                <a:spcPct val="100000"/>
              </a:lnSpc>
              <a:spcBef>
                <a:spcPct val="0"/>
              </a:spcBef>
              <a:spcAft>
                <a:spcPct val="0"/>
              </a:spcAft>
              <a:buClrTx/>
              <a:buSzTx/>
              <a:buNone/>
            </a:pPr>
            <a:r>
              <a:rPr lang="en-US" dirty="0">
                <a:solidFill>
                  <a:srgbClr val="000000"/>
                </a:solidFill>
                <a:latin typeface="Courier New" panose="02070309020205020404" pitchFamily="49" charset="0"/>
                <a:cs typeface="Courier New" panose="02070309020205020404" pitchFamily="49" charset="0"/>
              </a:rPr>
              <a:t>Accuracy of RBF-kernel SVC on training set: 0.38 Accuracy of RBF-kernel SVC on test set: 0.33 </a:t>
            </a:r>
            <a:endParaRPr lang="en-US" sz="3200" dirty="0"/>
          </a:p>
          <a:p>
            <a:pPr marL="0" lvl="0" indent="0" eaLnBrk="0" fontAlgn="base" hangingPunct="0">
              <a:lnSpc>
                <a:spcPct val="100000"/>
              </a:lnSpc>
              <a:spcBef>
                <a:spcPct val="0"/>
              </a:spcBef>
              <a:spcAft>
                <a:spcPct val="0"/>
              </a:spcAft>
              <a:buClrTx/>
              <a:buSzTx/>
              <a:buNone/>
            </a:pPr>
            <a:r>
              <a:rPr lang="en-US" dirty="0">
                <a:solidFill>
                  <a:srgbClr val="D84315"/>
                </a:solidFill>
                <a:latin typeface="Courier New" panose="02070309020205020404" pitchFamily="49" charset="0"/>
                <a:cs typeface="Courier New" panose="02070309020205020404" pitchFamily="49" charset="0"/>
              </a:rPr>
              <a:t>Out[45]:</a:t>
            </a:r>
            <a:endParaRPr lang="en-US" dirty="0">
              <a:solidFill>
                <a:srgbClr val="000000"/>
              </a:solidFill>
              <a:latin typeface="Helvetica Neue"/>
            </a:endParaRPr>
          </a:p>
          <a:p>
            <a:pPr marL="0" lvl="0" indent="0" eaLnBrk="0" fontAlgn="base" hangingPunct="0">
              <a:lnSpc>
                <a:spcPct val="100000"/>
              </a:lnSpc>
              <a:spcBef>
                <a:spcPct val="0"/>
              </a:spcBef>
              <a:spcAft>
                <a:spcPct val="0"/>
              </a:spcAft>
              <a:buClrTx/>
              <a:buSzTx/>
              <a:buNone/>
            </a:pPr>
            <a:r>
              <a:rPr lang="en-US" dirty="0">
                <a:solidFill>
                  <a:srgbClr val="000000"/>
                </a:solidFill>
                <a:latin typeface="Courier New" panose="02070309020205020404" pitchFamily="49" charset="0"/>
                <a:cs typeface="Courier New" panose="02070309020205020404" pitchFamily="49" charset="0"/>
              </a:rPr>
              <a:t>SVC(C=0.001, gamma=1)</a:t>
            </a:r>
            <a:endParaRPr lang="en-US" sz="4800" dirty="0">
              <a:latin typeface="Arial" panose="020B0604020202020204" pitchFamily="34" charset="0"/>
            </a:endParaRPr>
          </a:p>
          <a:p>
            <a:endParaRPr lang="en-US" b="1" dirty="0" smtClean="0">
              <a:solidFill>
                <a:srgbClr val="00B0F0"/>
              </a:solidFill>
            </a:endParaRPr>
          </a:p>
          <a:p>
            <a:r>
              <a:rPr lang="en-US" b="1" dirty="0" smtClean="0">
                <a:solidFill>
                  <a:srgbClr val="00B0F0"/>
                </a:solidFill>
              </a:rPr>
              <a:t>2-The second “over fitting ”:</a:t>
            </a:r>
          </a:p>
          <a:p>
            <a:pPr marL="0" lvl="0" indent="0" eaLnBrk="0" fontAlgn="base" hangingPunct="0">
              <a:lnSpc>
                <a:spcPct val="100000"/>
              </a:lnSpc>
              <a:spcBef>
                <a:spcPct val="0"/>
              </a:spcBef>
              <a:spcAft>
                <a:spcPct val="0"/>
              </a:spcAft>
              <a:buClrTx/>
              <a:buSzTx/>
              <a:buNone/>
            </a:pPr>
            <a:r>
              <a:rPr lang="en-US" dirty="0" smtClean="0"/>
              <a:t> </a:t>
            </a:r>
            <a:r>
              <a:rPr lang="en-US" dirty="0">
                <a:solidFill>
                  <a:srgbClr val="000000"/>
                </a:solidFill>
                <a:latin typeface="Courier New" panose="02070309020205020404" pitchFamily="49" charset="0"/>
                <a:cs typeface="Courier New" panose="02070309020205020404" pitchFamily="49" charset="0"/>
              </a:rPr>
              <a:t>Accuracy of RBF-kernel SVC on training set: 1.00 Accuracy of RBF-kernel SVC on test set: 0.39 </a:t>
            </a:r>
            <a:endParaRPr lang="en-US" sz="3200" dirty="0"/>
          </a:p>
          <a:p>
            <a:pPr marL="0" lvl="0" indent="0" eaLnBrk="0" fontAlgn="base" hangingPunct="0">
              <a:lnSpc>
                <a:spcPct val="100000"/>
              </a:lnSpc>
              <a:spcBef>
                <a:spcPct val="0"/>
              </a:spcBef>
              <a:spcAft>
                <a:spcPct val="0"/>
              </a:spcAft>
              <a:buClrTx/>
              <a:buSzTx/>
              <a:buNone/>
            </a:pPr>
            <a:r>
              <a:rPr lang="en-US" dirty="0">
                <a:solidFill>
                  <a:srgbClr val="D84315"/>
                </a:solidFill>
                <a:latin typeface="Courier New" panose="02070309020205020404" pitchFamily="49" charset="0"/>
                <a:cs typeface="Courier New" panose="02070309020205020404" pitchFamily="49" charset="0"/>
              </a:rPr>
              <a:t>Out[43]:</a:t>
            </a:r>
            <a:endParaRPr lang="en-US" dirty="0">
              <a:solidFill>
                <a:srgbClr val="000000"/>
              </a:solidFill>
              <a:latin typeface="Helvetica Neue"/>
            </a:endParaRPr>
          </a:p>
          <a:p>
            <a:pPr marL="0" lvl="0" indent="0" eaLnBrk="0" fontAlgn="base" hangingPunct="0">
              <a:lnSpc>
                <a:spcPct val="100000"/>
              </a:lnSpc>
              <a:spcBef>
                <a:spcPct val="0"/>
              </a:spcBef>
              <a:spcAft>
                <a:spcPct val="0"/>
              </a:spcAft>
              <a:buClrTx/>
              <a:buSzTx/>
              <a:buNone/>
            </a:pPr>
            <a:r>
              <a:rPr lang="en-US" dirty="0">
                <a:solidFill>
                  <a:srgbClr val="000000"/>
                </a:solidFill>
                <a:latin typeface="Courier New" panose="02070309020205020404" pitchFamily="49" charset="0"/>
                <a:cs typeface="Courier New" panose="02070309020205020404" pitchFamily="49" charset="0"/>
              </a:rPr>
              <a:t>SVC(C=1, gamma=0.5)</a:t>
            </a:r>
            <a:endParaRPr lang="en-US" sz="4800" dirty="0">
              <a:latin typeface="Arial" panose="020B0604020202020204" pitchFamily="34" charset="0"/>
            </a:endParaRPr>
          </a:p>
          <a:p>
            <a:endParaRPr lang="en-US" dirty="0"/>
          </a:p>
        </p:txBody>
      </p:sp>
      <p:sp>
        <p:nvSpPr>
          <p:cNvPr id="4" name="Date Placeholder 3"/>
          <p:cNvSpPr>
            <a:spLocks noGrp="1"/>
          </p:cNvSpPr>
          <p:nvPr>
            <p:ph type="dt" sz="half" idx="10"/>
          </p:nvPr>
        </p:nvSpPr>
        <p:spPr/>
        <p:txBody>
          <a:bodyPr/>
          <a:lstStyle/>
          <a:p>
            <a:fld id="{3067B44C-63E3-4258-8A4D-D639F1527E4A}"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smtClean="0"/>
              <a:t>PROJECT_ML</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16</a:t>
            </a:fld>
            <a:endParaRPr lang="en-US"/>
          </a:p>
        </p:txBody>
      </p:sp>
    </p:spTree>
    <p:extLst>
      <p:ext uri="{BB962C8B-B14F-4D97-AF65-F5344CB8AC3E}">
        <p14:creationId xmlns:p14="http://schemas.microsoft.com/office/powerpoint/2010/main" val="3828681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Metrics :  the data un balance </a:t>
            </a:r>
            <a:br>
              <a:rPr lang="en-US" b="1" dirty="0" smtClean="0"/>
            </a:br>
            <a:r>
              <a:rPr lang="en-US" b="1" dirty="0" smtClean="0"/>
              <a:t>class 2 take the large amount from data </a:t>
            </a:r>
            <a:endParaRPr lang="en-US" b="1"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21201" y="1798638"/>
            <a:ext cx="5718496" cy="4449762"/>
          </a:xfrm>
          <a:prstGeom prst="rect">
            <a:avLst/>
          </a:prstGeom>
          <a:ln>
            <a:noFill/>
          </a:ln>
          <a:effectLst>
            <a:softEdge rad="112500"/>
          </a:effectLst>
        </p:spPr>
      </p:pic>
      <p:sp>
        <p:nvSpPr>
          <p:cNvPr id="4" name="Date Placeholder 3"/>
          <p:cNvSpPr>
            <a:spLocks noGrp="1"/>
          </p:cNvSpPr>
          <p:nvPr>
            <p:ph type="dt" sz="half" idx="10"/>
          </p:nvPr>
        </p:nvSpPr>
        <p:spPr/>
        <p:txBody>
          <a:bodyPr/>
          <a:lstStyle/>
          <a:p>
            <a:fld id="{3067B44C-63E3-4258-8A4D-D639F1527E4A}"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smtClean="0"/>
              <a:t>PROJECT_ML</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17</a:t>
            </a:fld>
            <a:endParaRPr lang="en-US"/>
          </a:p>
        </p:txBody>
      </p:sp>
    </p:spTree>
    <p:extLst>
      <p:ext uri="{BB962C8B-B14F-4D97-AF65-F5344CB8AC3E}">
        <p14:creationId xmlns:p14="http://schemas.microsoft.com/office/powerpoint/2010/main" val="71354019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err="1"/>
              <a:t>accuracy_score</a:t>
            </a:r>
            <a:r>
              <a:rPr lang="en-US" dirty="0"/>
              <a:t>, </a:t>
            </a:r>
            <a:r>
              <a:rPr lang="en-US" dirty="0" err="1"/>
              <a:t>precision_score</a:t>
            </a:r>
            <a:r>
              <a:rPr lang="en-US" dirty="0"/>
              <a:t>, </a:t>
            </a:r>
            <a:r>
              <a:rPr lang="en-US" dirty="0" err="1"/>
              <a:t>recall_score</a:t>
            </a:r>
            <a:r>
              <a:rPr lang="en-US" dirty="0"/>
              <a:t>, </a:t>
            </a:r>
            <a:r>
              <a:rPr lang="en-US" dirty="0" smtClean="0"/>
              <a:t>f1_score</a:t>
            </a:r>
            <a:br>
              <a:rPr lang="en-US" dirty="0" smtClean="0"/>
            </a:br>
            <a:r>
              <a:rPr lang="en-US" b="1" dirty="0" smtClean="0"/>
              <a:t>bad training </a:t>
            </a:r>
            <a:endParaRPr lang="en-US" b="1" dirty="0"/>
          </a:p>
        </p:txBody>
      </p:sp>
      <p:sp>
        <p:nvSpPr>
          <p:cNvPr id="3" name="Text Placeholder 2"/>
          <p:cNvSpPr>
            <a:spLocks noGrp="1"/>
          </p:cNvSpPr>
          <p:nvPr>
            <p:ph type="body" idx="1"/>
          </p:nvPr>
        </p:nvSpPr>
        <p:spPr/>
        <p:txBody>
          <a:bodyPr>
            <a:normAutofit/>
          </a:bodyPr>
          <a:lstStyle/>
          <a:p>
            <a:r>
              <a:rPr lang="en-US" sz="3200" dirty="0" smtClean="0">
                <a:solidFill>
                  <a:srgbClr val="00B0F0"/>
                </a:solidFill>
              </a:rPr>
              <a:t>f1_score </a:t>
            </a:r>
            <a:endParaRPr lang="en-US" sz="3200" dirty="0">
              <a:solidFill>
                <a:srgbClr val="00B0F0"/>
              </a:solidFill>
            </a:endParaRPr>
          </a:p>
        </p:txBody>
      </p:sp>
      <p:sp>
        <p:nvSpPr>
          <p:cNvPr id="5" name="Text Placeholder 4"/>
          <p:cNvSpPr>
            <a:spLocks noGrp="1"/>
          </p:cNvSpPr>
          <p:nvPr>
            <p:ph type="body" sz="quarter" idx="3"/>
          </p:nvPr>
        </p:nvSpPr>
        <p:spPr/>
        <p:txBody>
          <a:bodyPr>
            <a:normAutofit/>
          </a:bodyPr>
          <a:lstStyle/>
          <a:p>
            <a:r>
              <a:rPr lang="en-US" sz="2800" dirty="0" smtClean="0">
                <a:solidFill>
                  <a:srgbClr val="00B0F0"/>
                </a:solidFill>
              </a:rPr>
              <a:t>precision–recall  score </a:t>
            </a:r>
            <a:r>
              <a:rPr lang="en-US" sz="2800" dirty="0" smtClean="0">
                <a:solidFill>
                  <a:srgbClr val="00B0F0"/>
                </a:solidFill>
                <a:latin typeface="Courier New" panose="02070309020205020404" pitchFamily="49" charset="0"/>
                <a:cs typeface="Courier New" panose="02070309020205020404" pitchFamily="49" charset="0"/>
              </a:rPr>
              <a:t> </a:t>
            </a:r>
            <a:endParaRPr lang="en-US" sz="2800" dirty="0">
              <a:solidFill>
                <a:srgbClr val="00B0F0"/>
              </a:solidFill>
            </a:endParaRPr>
          </a:p>
        </p:txBody>
      </p:sp>
      <p:sp>
        <p:nvSpPr>
          <p:cNvPr id="7" name="Date Placeholder 6"/>
          <p:cNvSpPr>
            <a:spLocks noGrp="1"/>
          </p:cNvSpPr>
          <p:nvPr>
            <p:ph type="dt" sz="half" idx="10"/>
          </p:nvPr>
        </p:nvSpPr>
        <p:spPr/>
        <p:txBody>
          <a:bodyPr/>
          <a:lstStyle/>
          <a:p>
            <a:fld id="{50A0CAA0-15C4-4774-A572-89F887DE1CA8}" type="datetime1">
              <a:rPr lang="en-US" smtClean="0"/>
              <a:t>6/8/2021</a:t>
            </a:fld>
            <a:endParaRPr lang="en-US" dirty="0"/>
          </a:p>
        </p:txBody>
      </p:sp>
      <p:sp>
        <p:nvSpPr>
          <p:cNvPr id="8" name="Footer Placeholder 7"/>
          <p:cNvSpPr>
            <a:spLocks noGrp="1"/>
          </p:cNvSpPr>
          <p:nvPr>
            <p:ph type="ftr" sz="quarter" idx="11"/>
          </p:nvPr>
        </p:nvSpPr>
        <p:spPr/>
        <p:txBody>
          <a:bodyPr/>
          <a:lstStyle/>
          <a:p>
            <a:r>
              <a:rPr lang="en-US" smtClean="0"/>
              <a:t>PROJECT_ML</a:t>
            </a:r>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18</a:t>
            </a:fld>
            <a:endParaRPr lang="en-US"/>
          </a:p>
        </p:txBody>
      </p:sp>
      <p:sp>
        <p:nvSpPr>
          <p:cNvPr id="10" name="Rectangle 1"/>
          <p:cNvSpPr>
            <a:spLocks noGrp="1" noChangeArrowheads="1"/>
          </p:cNvSpPr>
          <p:nvPr>
            <p:ph sz="half" idx="2"/>
          </p:nvPr>
        </p:nvSpPr>
        <p:spPr bwMode="auto">
          <a:xfrm>
            <a:off x="1066801" y="3412432"/>
            <a:ext cx="4602480" cy="27699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indent="0" eaLnBrk="0" fontAlgn="base" hangingPunct="0">
              <a:lnSpc>
                <a:spcPct val="100000"/>
              </a:lnSpc>
              <a:spcBef>
                <a:spcPct val="0"/>
              </a:spcBef>
              <a:spcAft>
                <a:spcPct val="0"/>
              </a:spcAft>
              <a:buClrTx/>
              <a:buSzTx/>
              <a:buNone/>
            </a:pPr>
            <a:endParaRPr lang="en-US" sz="1800" dirty="0" smtClean="0">
              <a:solidFill>
                <a:srgbClr val="000000"/>
              </a:solidFill>
              <a:latin typeface="Courier New" panose="02070309020205020404" pitchFamily="49" charset="0"/>
              <a:cs typeface="Courier New" panose="02070309020205020404" pitchFamily="49" charset="0"/>
            </a:endParaRPr>
          </a:p>
          <a:p>
            <a:pPr marL="0" indent="0" eaLnBrk="0" fontAlgn="base" hangingPunct="0">
              <a:lnSpc>
                <a:spcPct val="100000"/>
              </a:lnSpc>
              <a:spcBef>
                <a:spcPct val="0"/>
              </a:spcBef>
              <a:spcAft>
                <a:spcPct val="0"/>
              </a:spcAft>
              <a:buClrTx/>
              <a:buSzTx/>
              <a:buNone/>
            </a:pPr>
            <a:endParaRPr lang="en-US" sz="1800" dirty="0">
              <a:solidFill>
                <a:srgbClr val="000000"/>
              </a:solidFill>
              <a:latin typeface="Courier New" panose="02070309020205020404" pitchFamily="49" charset="0"/>
              <a:cs typeface="Courier New" panose="02070309020205020404" pitchFamily="49" charset="0"/>
            </a:endParaRPr>
          </a:p>
          <a:p>
            <a:pPr marL="0" indent="0" eaLnBrk="0" fontAlgn="base" hangingPunct="0">
              <a:lnSpc>
                <a:spcPct val="100000"/>
              </a:lnSpc>
              <a:spcBef>
                <a:spcPct val="0"/>
              </a:spcBef>
              <a:spcAft>
                <a:spcPct val="0"/>
              </a:spcAft>
              <a:buClrTx/>
              <a:buSzTx/>
              <a:buNone/>
            </a:pPr>
            <a:r>
              <a:rPr lang="en-US" sz="1800" dirty="0" smtClean="0">
                <a:solidFill>
                  <a:srgbClr val="000000"/>
                </a:solidFill>
                <a:latin typeface="Courier New" panose="02070309020205020404" pitchFamily="49" charset="0"/>
                <a:cs typeface="Courier New" panose="02070309020205020404" pitchFamily="49" charset="0"/>
              </a:rPr>
              <a:t>1-</a:t>
            </a:r>
          </a:p>
          <a:p>
            <a:pPr marL="0" indent="0" eaLnBrk="0" fontAlgn="base" hangingPunct="0">
              <a:lnSpc>
                <a:spcPct val="100000"/>
              </a:lnSpc>
              <a:spcBef>
                <a:spcPct val="0"/>
              </a:spcBef>
              <a:spcAft>
                <a:spcPct val="0"/>
              </a:spcAft>
              <a:buClrTx/>
              <a:buSzTx/>
              <a:buNone/>
            </a:pPr>
            <a:r>
              <a:rPr lang="en-US" sz="1800" dirty="0" smtClean="0">
                <a:solidFill>
                  <a:srgbClr val="000000"/>
                </a:solidFill>
                <a:latin typeface="Courier New" panose="02070309020205020404" pitchFamily="49" charset="0"/>
                <a:cs typeface="Courier New" panose="02070309020205020404" pitchFamily="49" charset="0"/>
              </a:rPr>
              <a:t>Micro-averaged </a:t>
            </a:r>
            <a:r>
              <a:rPr lang="en-US" sz="1800" dirty="0">
                <a:solidFill>
                  <a:srgbClr val="000000"/>
                </a:solidFill>
                <a:latin typeface="Courier New" panose="02070309020205020404" pitchFamily="49" charset="0"/>
                <a:cs typeface="Courier New" panose="02070309020205020404" pitchFamily="49" charset="0"/>
              </a:rPr>
              <a:t>f1 = 0.39 (treat instances equally) </a:t>
            </a:r>
            <a:endParaRPr lang="en-US" sz="1800" dirty="0" smtClean="0">
              <a:solidFill>
                <a:srgbClr val="000000"/>
              </a:solidFill>
              <a:latin typeface="Courier New" panose="02070309020205020404" pitchFamily="49" charset="0"/>
              <a:cs typeface="Courier New" panose="02070309020205020404" pitchFamily="49" charset="0"/>
            </a:endParaRPr>
          </a:p>
          <a:p>
            <a:pPr marL="0" indent="0" eaLnBrk="0" fontAlgn="base" hangingPunct="0">
              <a:lnSpc>
                <a:spcPct val="100000"/>
              </a:lnSpc>
              <a:spcBef>
                <a:spcPct val="0"/>
              </a:spcBef>
              <a:spcAft>
                <a:spcPct val="0"/>
              </a:spcAft>
              <a:buClrTx/>
              <a:buSzTx/>
              <a:buNone/>
            </a:pPr>
            <a:r>
              <a:rPr lang="en-US" sz="1800" dirty="0" smtClean="0">
                <a:solidFill>
                  <a:srgbClr val="000000"/>
                </a:solidFill>
                <a:latin typeface="Courier New" panose="02070309020205020404" pitchFamily="49" charset="0"/>
                <a:cs typeface="Courier New" panose="02070309020205020404" pitchFamily="49" charset="0"/>
              </a:rPr>
              <a:t>Macro-averaged </a:t>
            </a:r>
            <a:r>
              <a:rPr lang="en-US" sz="1800" dirty="0">
                <a:solidFill>
                  <a:srgbClr val="000000"/>
                </a:solidFill>
                <a:latin typeface="Courier New" panose="02070309020205020404" pitchFamily="49" charset="0"/>
                <a:cs typeface="Courier New" panose="02070309020205020404" pitchFamily="49" charset="0"/>
              </a:rPr>
              <a:t>f1 = 0.17 (treat classes equally)</a:t>
            </a:r>
            <a:r>
              <a:rPr lang="en-US" sz="1800" dirty="0"/>
              <a:t> </a:t>
            </a:r>
            <a:endParaRPr lang="en-US" sz="4000" dirty="0">
              <a:latin typeface="Arial" panose="020B0604020202020204" pitchFamily="34" charset="0"/>
            </a:endParaRPr>
          </a:p>
          <a:p>
            <a:pPr marL="0" lvl="0" indent="0" eaLnBrk="0" fontAlgn="base" hangingPunct="0">
              <a:lnSpc>
                <a:spcPct val="100000"/>
              </a:lnSpc>
              <a:spcBef>
                <a:spcPct val="0"/>
              </a:spcBef>
              <a:spcAft>
                <a:spcPct val="0"/>
              </a:spcAft>
              <a:buClrTx/>
              <a:buSzTx/>
              <a:buNone/>
            </a:pPr>
            <a:endParaRPr 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2"/>
          <p:cNvSpPr>
            <a:spLocks noGrp="1" noChangeArrowheads="1"/>
          </p:cNvSpPr>
          <p:nvPr>
            <p:ph sz="quarter" idx="4"/>
          </p:nvPr>
        </p:nvSpPr>
        <p:spPr bwMode="auto">
          <a:xfrm>
            <a:off x="6324600" y="3273932"/>
            <a:ext cx="4824119" cy="27699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indent="0" eaLnBrk="0" fontAlgn="base" hangingPunct="0">
              <a:lnSpc>
                <a:spcPct val="100000"/>
              </a:lnSpc>
              <a:spcBef>
                <a:spcPct val="0"/>
              </a:spcBef>
              <a:spcAft>
                <a:spcPct val="0"/>
              </a:spcAft>
              <a:buClrTx/>
              <a:buSzTx/>
              <a:buNone/>
            </a:pPr>
            <a:r>
              <a:rPr lang="en-US" sz="1800" dirty="0" smtClean="0">
                <a:solidFill>
                  <a:srgbClr val="000000"/>
                </a:solidFill>
                <a:latin typeface="Courier New" panose="02070309020205020404" pitchFamily="49" charset="0"/>
                <a:cs typeface="Courier New" panose="02070309020205020404" pitchFamily="49" charset="0"/>
              </a:rPr>
              <a:t>2-Micro-averaged </a:t>
            </a:r>
            <a:r>
              <a:rPr lang="en-US" sz="1800" dirty="0">
                <a:solidFill>
                  <a:srgbClr val="000000"/>
                </a:solidFill>
                <a:latin typeface="Courier New" panose="02070309020205020404" pitchFamily="49" charset="0"/>
                <a:cs typeface="Courier New" panose="02070309020205020404" pitchFamily="49" charset="0"/>
              </a:rPr>
              <a:t>precision = 0.39 (treat instances equally) Macro-averaged precision = 0.27 (treat classes equally)</a:t>
            </a:r>
            <a:r>
              <a:rPr lang="en-US" sz="1800" dirty="0"/>
              <a:t> </a:t>
            </a:r>
            <a:endParaRPr lang="en-US" sz="1800" dirty="0" smtClean="0"/>
          </a:p>
          <a:p>
            <a:pPr marL="0" indent="0" eaLnBrk="0" fontAlgn="base" hangingPunct="0">
              <a:lnSpc>
                <a:spcPct val="100000"/>
              </a:lnSpc>
              <a:spcBef>
                <a:spcPct val="0"/>
              </a:spcBef>
              <a:spcAft>
                <a:spcPct val="0"/>
              </a:spcAft>
              <a:buClrTx/>
              <a:buSzTx/>
              <a:buNone/>
            </a:pPr>
            <a:endParaRPr lang="en-US" sz="1800" dirty="0" smtClean="0"/>
          </a:p>
          <a:p>
            <a:pPr marL="0" lvl="0" indent="0" eaLnBrk="0" fontAlgn="base" hangingPunct="0">
              <a:lnSpc>
                <a:spcPct val="100000"/>
              </a:lnSpc>
              <a:spcBef>
                <a:spcPct val="0"/>
              </a:spcBef>
              <a:spcAft>
                <a:spcPct val="0"/>
              </a:spcAft>
              <a:buClrTx/>
              <a:buSzTx/>
              <a:buNone/>
            </a:pPr>
            <a:r>
              <a:rPr lang="en-US" sz="1800" dirty="0" smtClean="0">
                <a:solidFill>
                  <a:srgbClr val="000000"/>
                </a:solidFill>
                <a:latin typeface="Courier New" panose="02070309020205020404" pitchFamily="49" charset="0"/>
                <a:cs typeface="Courier New" panose="02070309020205020404" pitchFamily="49" charset="0"/>
              </a:rPr>
              <a:t>3-Micro-averaged recall </a:t>
            </a:r>
            <a:r>
              <a:rPr lang="en-US" sz="1800" dirty="0">
                <a:solidFill>
                  <a:srgbClr val="000000"/>
                </a:solidFill>
                <a:latin typeface="Courier New" panose="02070309020205020404" pitchFamily="49" charset="0"/>
                <a:cs typeface="Courier New" panose="02070309020205020404" pitchFamily="49" charset="0"/>
              </a:rPr>
              <a:t>= 0.39 (treat instances equally) Macro-averaged </a:t>
            </a:r>
            <a:r>
              <a:rPr lang="en-US" sz="1800" dirty="0" smtClean="0">
                <a:solidFill>
                  <a:srgbClr val="000000"/>
                </a:solidFill>
                <a:latin typeface="Courier New" panose="02070309020205020404" pitchFamily="49" charset="0"/>
                <a:cs typeface="Courier New" panose="02070309020205020404" pitchFamily="49" charset="0"/>
              </a:rPr>
              <a:t>recall </a:t>
            </a:r>
            <a:r>
              <a:rPr lang="en-US" sz="1800" dirty="0">
                <a:solidFill>
                  <a:srgbClr val="000000"/>
                </a:solidFill>
                <a:latin typeface="Courier New" panose="02070309020205020404" pitchFamily="49" charset="0"/>
                <a:cs typeface="Courier New" panose="02070309020205020404" pitchFamily="49" charset="0"/>
              </a:rPr>
              <a:t>= 0.24 (treat classes equally) </a:t>
            </a:r>
            <a:endParaRPr lang="en-US" sz="4000" dirty="0">
              <a:latin typeface="Arial" panose="020B0604020202020204" pitchFamily="34" charset="0"/>
            </a:endParaRPr>
          </a:p>
          <a:p>
            <a:pPr marL="0" indent="0" eaLnBrk="0" fontAlgn="base" hangingPunct="0">
              <a:lnSpc>
                <a:spcPct val="100000"/>
              </a:lnSpc>
              <a:spcBef>
                <a:spcPct val="0"/>
              </a:spcBef>
              <a:spcAft>
                <a:spcPct val="0"/>
              </a:spcAft>
              <a:buClrTx/>
              <a:buSzTx/>
              <a:buNone/>
            </a:pPr>
            <a:endParaRPr lang="en-US" sz="1800" dirty="0" smtClean="0"/>
          </a:p>
        </p:txBody>
      </p:sp>
    </p:spTree>
    <p:extLst>
      <p:ext uri="{BB962C8B-B14F-4D97-AF65-F5344CB8AC3E}">
        <p14:creationId xmlns:p14="http://schemas.microsoft.com/office/powerpoint/2010/main" val="134786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2849" y="2148038"/>
            <a:ext cx="7200900" cy="3490762"/>
          </a:xfrm>
          <a:prstGeom prst="rect">
            <a:avLst/>
          </a:prstGeom>
          <a:ln w="228600" cap="sq" cmpd="thickThin">
            <a:solidFill>
              <a:srgbClr val="000000"/>
            </a:solidFill>
            <a:prstDash val="solid"/>
            <a:miter lim="800000"/>
          </a:ln>
          <a:effectLst>
            <a:innerShdw blurRad="76200">
              <a:srgbClr val="000000"/>
            </a:innerShdw>
          </a:effectLst>
        </p:spPr>
      </p:pic>
      <p:sp>
        <p:nvSpPr>
          <p:cNvPr id="4" name="Date Placeholder 3"/>
          <p:cNvSpPr>
            <a:spLocks noGrp="1"/>
          </p:cNvSpPr>
          <p:nvPr>
            <p:ph type="dt" sz="half" idx="10"/>
          </p:nvPr>
        </p:nvSpPr>
        <p:spPr/>
        <p:txBody>
          <a:bodyPr/>
          <a:lstStyle/>
          <a:p>
            <a:fld id="{3067B44C-63E3-4258-8A4D-D639F1527E4A}"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smtClean="0"/>
              <a:t>PROJECT_ML</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19</a:t>
            </a:fld>
            <a:endParaRPr lang="en-US"/>
          </a:p>
        </p:txBody>
      </p:sp>
    </p:spTree>
    <p:extLst>
      <p:ext uri="{BB962C8B-B14F-4D97-AF65-F5344CB8AC3E}">
        <p14:creationId xmlns:p14="http://schemas.microsoft.com/office/powerpoint/2010/main" val="173409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accent4">
                    <a:lumMod val="75000"/>
                  </a:schemeClr>
                </a:solidFill>
              </a:rPr>
              <a:t>index</a:t>
            </a:r>
            <a:endParaRPr lang="en-US" b="1" dirty="0">
              <a:solidFill>
                <a:schemeClr val="accent4">
                  <a:lumMod val="75000"/>
                </a:schemeClr>
              </a:solidFill>
            </a:endParaRPr>
          </a:p>
        </p:txBody>
      </p:sp>
      <p:sp>
        <p:nvSpPr>
          <p:cNvPr id="3" name="Content Placeholder 2"/>
          <p:cNvSpPr>
            <a:spLocks noGrp="1"/>
          </p:cNvSpPr>
          <p:nvPr>
            <p:ph idx="1"/>
          </p:nvPr>
        </p:nvSpPr>
        <p:spPr/>
        <p:txBody>
          <a:bodyPr>
            <a:normAutofit/>
          </a:bodyPr>
          <a:lstStyle/>
          <a:p>
            <a:pPr marL="0" indent="0" algn="ctr">
              <a:buNone/>
            </a:pPr>
            <a:r>
              <a:rPr lang="en-US" sz="3200" b="1" dirty="0" smtClean="0">
                <a:solidFill>
                  <a:schemeClr val="accent1">
                    <a:lumMod val="50000"/>
                  </a:schemeClr>
                </a:solidFill>
                <a:hlinkClick r:id="rId2" action="ppaction://hlinksldjump"/>
              </a:rPr>
              <a:t> </a:t>
            </a:r>
            <a:r>
              <a:rPr lang="en-US" sz="3200" b="1" dirty="0">
                <a:solidFill>
                  <a:schemeClr val="accent1">
                    <a:lumMod val="50000"/>
                  </a:schemeClr>
                </a:solidFill>
                <a:hlinkClick r:id="rId2" action="ppaction://hlinksldjump"/>
              </a:rPr>
              <a:t>Dataset description</a:t>
            </a:r>
            <a:endParaRPr lang="en-US" sz="3200" b="1" dirty="0" smtClean="0">
              <a:solidFill>
                <a:schemeClr val="accent1">
                  <a:lumMod val="50000"/>
                </a:schemeClr>
              </a:solidFill>
            </a:endParaRPr>
          </a:p>
          <a:p>
            <a:pPr marL="0" indent="0" algn="ctr">
              <a:buNone/>
            </a:pPr>
            <a:r>
              <a:rPr lang="en-US" sz="3200" b="1" dirty="0" smtClean="0">
                <a:solidFill>
                  <a:schemeClr val="accent1">
                    <a:lumMod val="50000"/>
                  </a:schemeClr>
                </a:solidFill>
                <a:hlinkClick r:id="rId3" action="ppaction://hlinksldjump"/>
              </a:rPr>
              <a:t> </a:t>
            </a:r>
            <a:r>
              <a:rPr lang="en-US" sz="3200" b="1" dirty="0">
                <a:solidFill>
                  <a:schemeClr val="accent1">
                    <a:lumMod val="50000"/>
                  </a:schemeClr>
                </a:solidFill>
                <a:hlinkClick r:id="rId3" action="ppaction://hlinksldjump"/>
              </a:rPr>
              <a:t>feature (column</a:t>
            </a:r>
            <a:r>
              <a:rPr lang="en-US" sz="3200" b="1" dirty="0" smtClean="0">
                <a:solidFill>
                  <a:schemeClr val="accent1">
                    <a:lumMod val="50000"/>
                  </a:schemeClr>
                </a:solidFill>
                <a:hlinkClick r:id="rId3" action="ppaction://hlinksldjump"/>
              </a:rPr>
              <a:t>).</a:t>
            </a:r>
            <a:endParaRPr lang="en-US" sz="3200" b="1" dirty="0">
              <a:solidFill>
                <a:schemeClr val="accent1">
                  <a:lumMod val="50000"/>
                </a:schemeClr>
              </a:solidFill>
            </a:endParaRPr>
          </a:p>
          <a:p>
            <a:pPr marL="0" indent="0" algn="ctr">
              <a:buNone/>
            </a:pPr>
            <a:r>
              <a:rPr lang="en-US" sz="3200" b="1" dirty="0" smtClean="0">
                <a:solidFill>
                  <a:schemeClr val="accent1"/>
                </a:solidFill>
                <a:hlinkClick r:id="rId4" action="ppaction://hlinksldjump"/>
              </a:rPr>
              <a:t>STEPS WORK</a:t>
            </a:r>
            <a:endParaRPr lang="en-US" sz="3200" b="1" dirty="0" smtClean="0">
              <a:solidFill>
                <a:schemeClr val="accent1"/>
              </a:solidFill>
            </a:endParaRPr>
          </a:p>
          <a:p>
            <a:pPr marL="0" indent="0" algn="ctr">
              <a:buNone/>
            </a:pPr>
            <a:r>
              <a:rPr lang="en-US" sz="3200" b="1" dirty="0" smtClean="0">
                <a:solidFill>
                  <a:schemeClr val="accent1">
                    <a:lumMod val="50000"/>
                  </a:schemeClr>
                </a:solidFill>
              </a:rPr>
              <a:t>	</a:t>
            </a:r>
            <a:endParaRPr lang="en-US" sz="3200" b="1" dirty="0">
              <a:solidFill>
                <a:schemeClr val="accent1">
                  <a:lumMod val="50000"/>
                </a:schemeClr>
              </a:solidFill>
            </a:endParaRPr>
          </a:p>
        </p:txBody>
      </p:sp>
      <p:sp>
        <p:nvSpPr>
          <p:cNvPr id="4" name="Footer Placeholder 3"/>
          <p:cNvSpPr>
            <a:spLocks noGrp="1"/>
          </p:cNvSpPr>
          <p:nvPr>
            <p:ph type="ftr" sz="quarter" idx="11"/>
          </p:nvPr>
        </p:nvSpPr>
        <p:spPr/>
        <p:txBody>
          <a:bodyPr/>
          <a:lstStyle/>
          <a:p>
            <a:r>
              <a:rPr lang="en-US" smtClean="0"/>
              <a:t>PROJECT_ML</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2</a:t>
            </a:fld>
            <a:endParaRPr lang="en-US" dirty="0"/>
          </a:p>
        </p:txBody>
      </p:sp>
      <p:sp>
        <p:nvSpPr>
          <p:cNvPr id="6" name="Date Placeholder 5"/>
          <p:cNvSpPr>
            <a:spLocks noGrp="1"/>
          </p:cNvSpPr>
          <p:nvPr>
            <p:ph type="dt" sz="half" idx="10"/>
          </p:nvPr>
        </p:nvSpPr>
        <p:spPr/>
        <p:txBody>
          <a:bodyPr/>
          <a:lstStyle/>
          <a:p>
            <a:fld id="{5EFF59FB-62D9-4381-B179-3D2DD794BF78}" type="datetime1">
              <a:rPr lang="en-US" smtClean="0"/>
              <a:t>6/8/2021</a:t>
            </a:fld>
            <a:endParaRPr lang="en-US" dirty="0"/>
          </a:p>
        </p:txBody>
      </p:sp>
    </p:spTree>
    <p:extLst>
      <p:ext uri="{BB962C8B-B14F-4D97-AF65-F5344CB8AC3E}">
        <p14:creationId xmlns:p14="http://schemas.microsoft.com/office/powerpoint/2010/main" val="489149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tree&amp; </a:t>
            </a:r>
            <a:r>
              <a:rPr lang="en-US" dirty="0" err="1" smtClean="0"/>
              <a:t>confusion_matrix</a:t>
            </a:r>
            <a:r>
              <a:rPr lang="en-US" dirty="0" smtClean="0"/>
              <a:t> : </a:t>
            </a:r>
            <a:r>
              <a:rPr lang="en-US" dirty="0"/>
              <a:t/>
            </a:r>
            <a:br>
              <a:rPr lang="en-US" dirty="0"/>
            </a:br>
            <a:r>
              <a:rPr lang="en-US" b="1" dirty="0" smtClean="0">
                <a:solidFill>
                  <a:srgbClr val="00B0F0"/>
                </a:solidFill>
              </a:rPr>
              <a:t>1-the first : </a:t>
            </a:r>
            <a:r>
              <a:rPr lang="en-US" b="1" dirty="0" err="1" smtClean="0">
                <a:solidFill>
                  <a:srgbClr val="00B0F0"/>
                </a:solidFill>
              </a:rPr>
              <a:t>max_depth</a:t>
            </a:r>
            <a:r>
              <a:rPr lang="en-US" b="1" dirty="0" smtClean="0">
                <a:solidFill>
                  <a:srgbClr val="00B0F0"/>
                </a:solidFill>
              </a:rPr>
              <a:t> = 5 , “result”:  over fitting </a:t>
            </a:r>
            <a:endParaRPr lang="en-US" b="1" dirty="0">
              <a:solidFill>
                <a:srgbClr val="00B0F0"/>
              </a:solidFill>
            </a:endParaRPr>
          </a:p>
        </p:txBody>
      </p:sp>
      <p:sp>
        <p:nvSpPr>
          <p:cNvPr id="4" name="Date Placeholder 3"/>
          <p:cNvSpPr>
            <a:spLocks noGrp="1"/>
          </p:cNvSpPr>
          <p:nvPr>
            <p:ph type="dt" sz="half" idx="10"/>
          </p:nvPr>
        </p:nvSpPr>
        <p:spPr/>
        <p:txBody>
          <a:bodyPr/>
          <a:lstStyle/>
          <a:p>
            <a:fld id="{3067B44C-63E3-4258-8A4D-D639F1527E4A}"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smtClean="0"/>
              <a:t>PROJECT_ML</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20</a:t>
            </a:fld>
            <a:endParaRPr lang="en-US"/>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4624" y="1935480"/>
            <a:ext cx="9039086" cy="394716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831413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err="1" smtClean="0"/>
              <a:t>D_tree</a:t>
            </a:r>
            <a:r>
              <a:rPr lang="en-US" dirty="0"/>
              <a:t>&amp; </a:t>
            </a:r>
            <a:r>
              <a:rPr lang="en-US" dirty="0" err="1" smtClean="0"/>
              <a:t>confusion_matrix</a:t>
            </a:r>
            <a:r>
              <a:rPr lang="en-US" dirty="0" smtClean="0"/>
              <a:t> : </a:t>
            </a:r>
            <a:r>
              <a:rPr lang="en-US" dirty="0"/>
              <a:t/>
            </a:r>
            <a:br>
              <a:rPr lang="en-US" dirty="0"/>
            </a:br>
            <a:r>
              <a:rPr lang="en-US" b="1" dirty="0">
                <a:solidFill>
                  <a:srgbClr val="00B0F0"/>
                </a:solidFill>
              </a:rPr>
              <a:t>2</a:t>
            </a:r>
            <a:r>
              <a:rPr lang="en-US" b="1" dirty="0" smtClean="0">
                <a:solidFill>
                  <a:srgbClr val="00B0F0"/>
                </a:solidFill>
              </a:rPr>
              <a:t>-the second: </a:t>
            </a:r>
            <a:r>
              <a:rPr lang="en-US" b="1" dirty="0" err="1" smtClean="0">
                <a:solidFill>
                  <a:srgbClr val="00B0F0"/>
                </a:solidFill>
              </a:rPr>
              <a:t>max_depth</a:t>
            </a:r>
            <a:r>
              <a:rPr lang="en-US" b="1" dirty="0" smtClean="0">
                <a:solidFill>
                  <a:srgbClr val="00B0F0"/>
                </a:solidFill>
              </a:rPr>
              <a:t> = 2 , “result”:  good training  </a:t>
            </a:r>
            <a:endParaRPr lang="en-US" b="1" dirty="0">
              <a:solidFill>
                <a:srgbClr val="00B0F0"/>
              </a:solidFill>
            </a:endParaRPr>
          </a:p>
        </p:txBody>
      </p:sp>
      <p:sp>
        <p:nvSpPr>
          <p:cNvPr id="4" name="Date Placeholder 3"/>
          <p:cNvSpPr>
            <a:spLocks noGrp="1"/>
          </p:cNvSpPr>
          <p:nvPr>
            <p:ph type="dt" sz="half" idx="10"/>
          </p:nvPr>
        </p:nvSpPr>
        <p:spPr/>
        <p:txBody>
          <a:bodyPr/>
          <a:lstStyle/>
          <a:p>
            <a:fld id="{3067B44C-63E3-4258-8A4D-D639F1527E4A}"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smtClean="0"/>
              <a:t>PROJECT_ML</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21</a:t>
            </a:fld>
            <a:endParaRPr lang="en-US"/>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0" y="1916848"/>
            <a:ext cx="8886825" cy="40115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3831289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svc &amp; </a:t>
            </a:r>
            <a:r>
              <a:rPr lang="en-US" b="1" dirty="0" err="1" smtClean="0"/>
              <a:t>D_tree</a:t>
            </a:r>
            <a:r>
              <a:rPr lang="en-US" b="1" dirty="0"/>
              <a:t> &amp; </a:t>
            </a:r>
            <a:r>
              <a:rPr lang="en-US" b="1" dirty="0" err="1" smtClean="0"/>
              <a:t>confusion_matrix</a:t>
            </a:r>
            <a:r>
              <a:rPr lang="en-US" b="1" dirty="0" smtClean="0"/>
              <a:t> </a:t>
            </a:r>
            <a:br>
              <a:rPr lang="en-US" b="1" dirty="0" smtClean="0"/>
            </a:br>
            <a:r>
              <a:rPr lang="en-US" b="1" dirty="0" smtClean="0"/>
              <a:t>good training  </a:t>
            </a:r>
            <a:endParaRPr lang="en-US" b="1"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6851" y="2133600"/>
            <a:ext cx="8619709" cy="326135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 name="Date Placeholder 3"/>
          <p:cNvSpPr>
            <a:spLocks noGrp="1"/>
          </p:cNvSpPr>
          <p:nvPr>
            <p:ph type="dt" sz="half" idx="10"/>
          </p:nvPr>
        </p:nvSpPr>
        <p:spPr/>
        <p:txBody>
          <a:bodyPr/>
          <a:lstStyle/>
          <a:p>
            <a:fld id="{3067B44C-63E3-4258-8A4D-D639F1527E4A}"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smtClean="0"/>
              <a:t>PROJECT_ML</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22</a:t>
            </a:fld>
            <a:endParaRPr lang="en-US"/>
          </a:p>
        </p:txBody>
      </p:sp>
    </p:spTree>
    <p:extLst>
      <p:ext uri="{BB962C8B-B14F-4D97-AF65-F5344CB8AC3E}">
        <p14:creationId xmlns:p14="http://schemas.microsoft.com/office/powerpoint/2010/main" val="40767729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t>Kneighbors</a:t>
            </a:r>
            <a:r>
              <a:rPr lang="en-US" b="1" dirty="0" smtClean="0"/>
              <a:t> Classifier</a:t>
            </a:r>
            <a:r>
              <a:rPr lang="en-US" b="1" dirty="0"/>
              <a:t/>
            </a:r>
            <a:br>
              <a:rPr lang="en-US" b="1" dirty="0"/>
            </a:br>
            <a:r>
              <a:rPr lang="en-US" b="1" dirty="0" err="1" smtClean="0"/>
              <a:t>Goog</a:t>
            </a:r>
            <a:r>
              <a:rPr lang="en-US" b="1" dirty="0" smtClean="0"/>
              <a:t> training </a:t>
            </a:r>
            <a:endParaRPr lang="en-US" b="1"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4080" y="2087880"/>
            <a:ext cx="8201025" cy="35661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Date Placeholder 3"/>
          <p:cNvSpPr>
            <a:spLocks noGrp="1"/>
          </p:cNvSpPr>
          <p:nvPr>
            <p:ph type="dt" sz="half" idx="10"/>
          </p:nvPr>
        </p:nvSpPr>
        <p:spPr/>
        <p:txBody>
          <a:bodyPr/>
          <a:lstStyle/>
          <a:p>
            <a:fld id="{3067B44C-63E3-4258-8A4D-D639F1527E4A}"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smtClean="0"/>
              <a:t>PROJECT_ML</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23</a:t>
            </a:fld>
            <a:endParaRPr lang="en-US"/>
          </a:p>
        </p:txBody>
      </p:sp>
    </p:spTree>
    <p:extLst>
      <p:ext uri="{BB962C8B-B14F-4D97-AF65-F5344CB8AC3E}">
        <p14:creationId xmlns:p14="http://schemas.microsoft.com/office/powerpoint/2010/main" val="2342393149"/>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Random Forest Classifier</a:t>
            </a:r>
            <a:r>
              <a:rPr lang="en-US" b="1" dirty="0"/>
              <a:t/>
            </a:r>
            <a:br>
              <a:rPr lang="en-US" b="1" dirty="0"/>
            </a:br>
            <a:r>
              <a:rPr lang="en-US" b="1" dirty="0" smtClean="0"/>
              <a:t>Very Good training :D</a:t>
            </a:r>
            <a:endParaRPr lang="en-US" b="1"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813878"/>
            <a:ext cx="9859705" cy="36115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Date Placeholder 3"/>
          <p:cNvSpPr>
            <a:spLocks noGrp="1"/>
          </p:cNvSpPr>
          <p:nvPr>
            <p:ph type="dt" sz="half" idx="10"/>
          </p:nvPr>
        </p:nvSpPr>
        <p:spPr/>
        <p:txBody>
          <a:bodyPr/>
          <a:lstStyle/>
          <a:p>
            <a:fld id="{3067B44C-63E3-4258-8A4D-D639F1527E4A}"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smtClean="0"/>
              <a:t>PROJECT_ML</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24</a:t>
            </a:fld>
            <a:endParaRPr lang="en-US"/>
          </a:p>
        </p:txBody>
      </p:sp>
    </p:spTree>
    <p:extLst>
      <p:ext uri="{BB962C8B-B14F-4D97-AF65-F5344CB8AC3E}">
        <p14:creationId xmlns:p14="http://schemas.microsoft.com/office/powerpoint/2010/main" val="10962881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Decision Tree Classifier</a:t>
            </a:r>
            <a:endParaRPr lang="en-US" b="1"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078" y="2209800"/>
            <a:ext cx="10764742" cy="315468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 name="Date Placeholder 3"/>
          <p:cNvSpPr>
            <a:spLocks noGrp="1"/>
          </p:cNvSpPr>
          <p:nvPr>
            <p:ph type="dt" sz="half" idx="10"/>
          </p:nvPr>
        </p:nvSpPr>
        <p:spPr/>
        <p:txBody>
          <a:bodyPr/>
          <a:lstStyle/>
          <a:p>
            <a:fld id="{3067B44C-63E3-4258-8A4D-D639F1527E4A}"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smtClean="0"/>
              <a:t>PROJECT_ML</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25</a:t>
            </a:fld>
            <a:endParaRPr lang="en-US"/>
          </a:p>
        </p:txBody>
      </p:sp>
    </p:spTree>
    <p:extLst>
      <p:ext uri="{BB962C8B-B14F-4D97-AF65-F5344CB8AC3E}">
        <p14:creationId xmlns:p14="http://schemas.microsoft.com/office/powerpoint/2010/main" val="3310012696"/>
      </p:ext>
    </p:extLst>
  </p:cSld>
  <p:clrMapOvr>
    <a:masterClrMapping/>
  </p:clrMapOvr>
  <p:transition spd="slow">
    <p:wheel spokes="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lgn="ctr"/>
            <a:r>
              <a:rPr lang="en-US" b="1" dirty="0">
                <a:solidFill>
                  <a:schemeClr val="accent1"/>
                </a:solidFill>
                <a:latin typeface="Courier New" panose="02070309020205020404" pitchFamily="49" charset="0"/>
                <a:cs typeface="Courier New" panose="02070309020205020404" pitchFamily="49" charset="0"/>
              </a:rPr>
              <a:t>RBF-kernel SVC</a:t>
            </a:r>
            <a:r>
              <a:rPr lang="en-US" sz="4400" b="1" dirty="0">
                <a:solidFill>
                  <a:schemeClr val="accent1"/>
                </a:solidFill>
              </a:rPr>
              <a:t> </a:t>
            </a:r>
            <a:endParaRPr lang="en-US" b="1" dirty="0">
              <a:solidFill>
                <a:schemeClr val="accent1"/>
              </a:solidFill>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9250" y="2011680"/>
            <a:ext cx="8953500" cy="316515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 name="Date Placeholder 3"/>
          <p:cNvSpPr>
            <a:spLocks noGrp="1"/>
          </p:cNvSpPr>
          <p:nvPr>
            <p:ph type="dt" sz="half" idx="10"/>
          </p:nvPr>
        </p:nvSpPr>
        <p:spPr/>
        <p:txBody>
          <a:bodyPr/>
          <a:lstStyle/>
          <a:p>
            <a:fld id="{3067B44C-63E3-4258-8A4D-D639F1527E4A}"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smtClean="0"/>
              <a:t>PROJECT_ML</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26</a:t>
            </a:fld>
            <a:endParaRPr lang="en-US"/>
          </a:p>
        </p:txBody>
      </p:sp>
    </p:spTree>
    <p:extLst>
      <p:ext uri="{BB962C8B-B14F-4D97-AF65-F5344CB8AC3E}">
        <p14:creationId xmlns:p14="http://schemas.microsoft.com/office/powerpoint/2010/main" val="42718477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t/>
            </a:r>
            <a:br>
              <a:rPr lang="en-US" b="1" dirty="0" smtClean="0"/>
            </a:br>
            <a:r>
              <a:rPr lang="en-US" b="1" dirty="0" smtClean="0"/>
              <a:t>The best “ DCT &amp; RNF“</a:t>
            </a:r>
            <a:br>
              <a:rPr lang="en-US" b="1" dirty="0" smtClean="0"/>
            </a:br>
            <a:endParaRPr lang="en-US" b="1"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7824" y="1646238"/>
            <a:ext cx="6824514" cy="429736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Date Placeholder 3"/>
          <p:cNvSpPr>
            <a:spLocks noGrp="1"/>
          </p:cNvSpPr>
          <p:nvPr>
            <p:ph type="dt" sz="half" idx="10"/>
          </p:nvPr>
        </p:nvSpPr>
        <p:spPr/>
        <p:txBody>
          <a:bodyPr/>
          <a:lstStyle/>
          <a:p>
            <a:fld id="{3067B44C-63E3-4258-8A4D-D639F1527E4A}"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smtClean="0"/>
              <a:t>PROJECT_ML</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27</a:t>
            </a:fld>
            <a:endParaRPr lang="en-US"/>
          </a:p>
        </p:txBody>
      </p:sp>
    </p:spTree>
    <p:extLst>
      <p:ext uri="{BB962C8B-B14F-4D97-AF65-F5344CB8AC3E}">
        <p14:creationId xmlns:p14="http://schemas.microsoft.com/office/powerpoint/2010/main" val="322545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t>Svm</a:t>
            </a:r>
            <a:r>
              <a:rPr lang="en-US" b="1" dirty="0" smtClean="0"/>
              <a:t> &amp;</a:t>
            </a:r>
            <a:r>
              <a:rPr lang="en-US" b="1" dirty="0" err="1" smtClean="0"/>
              <a:t>knn</a:t>
            </a:r>
            <a:r>
              <a:rPr lang="en-US" b="1" dirty="0" smtClean="0"/>
              <a:t>   </a:t>
            </a:r>
            <a:r>
              <a:rPr lang="en-US" b="1" dirty="0" err="1" smtClean="0"/>
              <a:t>baaaaaaad</a:t>
            </a:r>
            <a:r>
              <a:rPr lang="en-US" b="1" dirty="0" smtClean="0"/>
              <a:t>  </a:t>
            </a:r>
            <a:endParaRPr lang="en-US" b="1" dirty="0"/>
          </a:p>
        </p:txBody>
      </p:sp>
      <p:pic>
        <p:nvPicPr>
          <p:cNvPr id="7"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l="12852" t="22501" r="34339" b="2143"/>
          <a:stretch/>
        </p:blipFill>
        <p:spPr>
          <a:xfrm>
            <a:off x="2011369" y="1801013"/>
            <a:ext cx="7726680" cy="44450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Date Placeholder 3"/>
          <p:cNvSpPr>
            <a:spLocks noGrp="1"/>
          </p:cNvSpPr>
          <p:nvPr>
            <p:ph type="dt" sz="half" idx="10"/>
          </p:nvPr>
        </p:nvSpPr>
        <p:spPr/>
        <p:txBody>
          <a:bodyPr/>
          <a:lstStyle/>
          <a:p>
            <a:fld id="{3067B44C-63E3-4258-8A4D-D639F1527E4A}"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smtClean="0"/>
              <a:t>PROJECT_ML</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28</a:t>
            </a:fld>
            <a:endParaRPr lang="en-US"/>
          </a:p>
        </p:txBody>
      </p:sp>
    </p:spTree>
    <p:extLst>
      <p:ext uri="{BB962C8B-B14F-4D97-AF65-F5344CB8AC3E}">
        <p14:creationId xmlns:p14="http://schemas.microsoft.com/office/powerpoint/2010/main" val="3415646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DCT &amp; RNF  </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4079" y="1889919"/>
            <a:ext cx="7573969" cy="42672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Date Placeholder 3"/>
          <p:cNvSpPr>
            <a:spLocks noGrp="1"/>
          </p:cNvSpPr>
          <p:nvPr>
            <p:ph type="dt" sz="half" idx="10"/>
          </p:nvPr>
        </p:nvSpPr>
        <p:spPr/>
        <p:txBody>
          <a:bodyPr/>
          <a:lstStyle/>
          <a:p>
            <a:fld id="{3067B44C-63E3-4258-8A4D-D639F1527E4A}"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smtClean="0"/>
              <a:t>PROJECT_ML</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29</a:t>
            </a:fld>
            <a:endParaRPr lang="en-US"/>
          </a:p>
        </p:txBody>
      </p:sp>
    </p:spTree>
    <p:extLst>
      <p:ext uri="{BB962C8B-B14F-4D97-AF65-F5344CB8AC3E}">
        <p14:creationId xmlns:p14="http://schemas.microsoft.com/office/powerpoint/2010/main" val="194351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Dataset description</a:t>
            </a:r>
          </a:p>
        </p:txBody>
      </p:sp>
      <p:sp>
        <p:nvSpPr>
          <p:cNvPr id="3" name="Content Placeholder 2"/>
          <p:cNvSpPr>
            <a:spLocks noGrp="1"/>
          </p:cNvSpPr>
          <p:nvPr>
            <p:ph idx="1"/>
          </p:nvPr>
        </p:nvSpPr>
        <p:spPr/>
        <p:txBody>
          <a:bodyPr>
            <a:normAutofit fontScale="85000" lnSpcReduction="20000"/>
          </a:bodyPr>
          <a:lstStyle/>
          <a:p>
            <a:pPr marL="0" indent="0">
              <a:buNone/>
            </a:pPr>
            <a:r>
              <a:rPr lang="en-US" b="1" dirty="0">
                <a:solidFill>
                  <a:schemeClr val="accent5">
                    <a:lumMod val="75000"/>
                  </a:schemeClr>
                </a:solidFill>
              </a:rPr>
              <a:t>Context</a:t>
            </a:r>
          </a:p>
          <a:p>
            <a:pPr marL="0" indent="0">
              <a:buNone/>
            </a:pPr>
            <a:r>
              <a:rPr lang="en-US" b="1" dirty="0">
                <a:solidFill>
                  <a:schemeClr val="accent5">
                    <a:lumMod val="75000"/>
                  </a:schemeClr>
                </a:solidFill>
              </a:rPr>
              <a:t>Data is obtained from COVID-19 Tracking project and </a:t>
            </a:r>
            <a:r>
              <a:rPr lang="en-US" b="1" dirty="0" err="1">
                <a:solidFill>
                  <a:schemeClr val="accent5">
                    <a:lumMod val="75000"/>
                  </a:schemeClr>
                </a:solidFill>
              </a:rPr>
              <a:t>NYTimes</a:t>
            </a:r>
            <a:r>
              <a:rPr lang="en-US" b="1" dirty="0">
                <a:solidFill>
                  <a:schemeClr val="accent5">
                    <a:lumMod val="75000"/>
                  </a:schemeClr>
                </a:solidFill>
              </a:rPr>
              <a:t>. Sincere thanks to them for making it available to the public.</a:t>
            </a:r>
          </a:p>
          <a:p>
            <a:pPr marL="0" indent="0">
              <a:buNone/>
            </a:pPr>
            <a:endParaRPr lang="en-US" b="1" dirty="0">
              <a:solidFill>
                <a:schemeClr val="accent5">
                  <a:lumMod val="75000"/>
                </a:schemeClr>
              </a:solidFill>
            </a:endParaRPr>
          </a:p>
          <a:p>
            <a:pPr marL="0" indent="0">
              <a:buNone/>
            </a:pPr>
            <a:r>
              <a:rPr lang="en-US" b="1" dirty="0">
                <a:solidFill>
                  <a:schemeClr val="accent5">
                    <a:lumMod val="75000"/>
                  </a:schemeClr>
                </a:solidFill>
              </a:rPr>
              <a:t>Coronaviruses are a large family of viruses which may cause illness in animals or humans. In humans, several coronaviruses are known to cause respiratory infections ranging from the common cold to more severe diseases such as Middle East Respiratory Syndrome (MERS) and Severe Acute Respiratory Syndrome (SARS). The most recently discovered coronavirus causes coronavirus disease COVID-19 - World Health Organization</a:t>
            </a:r>
          </a:p>
          <a:p>
            <a:pPr marL="0" indent="0">
              <a:buNone/>
            </a:pPr>
            <a:endParaRPr lang="en-US" b="1" dirty="0">
              <a:solidFill>
                <a:schemeClr val="accent5">
                  <a:lumMod val="75000"/>
                </a:schemeClr>
              </a:solidFill>
            </a:endParaRPr>
          </a:p>
          <a:p>
            <a:pPr marL="0" indent="0">
              <a:buNone/>
            </a:pPr>
            <a:r>
              <a:rPr lang="en-US" b="1" dirty="0">
                <a:solidFill>
                  <a:schemeClr val="accent5">
                    <a:lumMod val="75000"/>
                  </a:schemeClr>
                </a:solidFill>
              </a:rPr>
              <a:t>The number of new cases are increasing day by day around the world. This dataset has information from 50 US states and the District of Columbia at daily level.</a:t>
            </a:r>
          </a:p>
          <a:p>
            <a:pPr marL="0" indent="0">
              <a:buNone/>
            </a:pPr>
            <a:endParaRPr lang="en-US" b="1" dirty="0">
              <a:solidFill>
                <a:schemeClr val="accent5">
                  <a:lumMod val="75000"/>
                </a:schemeClr>
              </a:solidFill>
            </a:endParaRPr>
          </a:p>
          <a:p>
            <a:pPr marL="0" indent="0">
              <a:buNone/>
            </a:pPr>
            <a:endParaRPr lang="en-US" b="1" dirty="0">
              <a:solidFill>
                <a:schemeClr val="accent5">
                  <a:lumMod val="75000"/>
                </a:schemeClr>
              </a:solidFill>
            </a:endParaRPr>
          </a:p>
          <a:p>
            <a:pPr marL="0" indent="0">
              <a:buNone/>
            </a:pPr>
            <a:endParaRPr lang="en-US" b="1" dirty="0">
              <a:solidFill>
                <a:schemeClr val="accent5">
                  <a:lumMod val="75000"/>
                </a:schemeClr>
              </a:solidFill>
            </a:endParaRPr>
          </a:p>
          <a:p>
            <a:pPr marL="0" indent="0">
              <a:buNone/>
            </a:pPr>
            <a:endParaRPr lang="en-US" b="1" dirty="0">
              <a:solidFill>
                <a:schemeClr val="accent5">
                  <a:lumMod val="75000"/>
                </a:schemeClr>
              </a:solidFill>
            </a:endParaRPr>
          </a:p>
          <a:p>
            <a:pPr marL="0" indent="0" algn="l">
              <a:buNone/>
            </a:pPr>
            <a:endParaRPr lang="en-US" sz="2400" b="1" dirty="0">
              <a:solidFill>
                <a:schemeClr val="accent5">
                  <a:lumMod val="75000"/>
                </a:schemeClr>
              </a:solidFill>
            </a:endParaRPr>
          </a:p>
        </p:txBody>
      </p:sp>
      <p:sp>
        <p:nvSpPr>
          <p:cNvPr id="4" name="Footer Placeholder 3"/>
          <p:cNvSpPr>
            <a:spLocks noGrp="1"/>
          </p:cNvSpPr>
          <p:nvPr>
            <p:ph type="ftr" sz="quarter" idx="11"/>
          </p:nvPr>
        </p:nvSpPr>
        <p:spPr/>
        <p:txBody>
          <a:bodyPr/>
          <a:lstStyle/>
          <a:p>
            <a:r>
              <a:rPr lang="en-US" smtClean="0"/>
              <a:t>PROJECT_ML</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3</a:t>
            </a:fld>
            <a:endParaRPr lang="en-US" dirty="0"/>
          </a:p>
        </p:txBody>
      </p:sp>
      <p:sp>
        <p:nvSpPr>
          <p:cNvPr id="6" name="Date Placeholder 5"/>
          <p:cNvSpPr>
            <a:spLocks noGrp="1"/>
          </p:cNvSpPr>
          <p:nvPr>
            <p:ph type="dt" sz="half" idx="10"/>
          </p:nvPr>
        </p:nvSpPr>
        <p:spPr/>
        <p:txBody>
          <a:bodyPr/>
          <a:lstStyle/>
          <a:p>
            <a:fld id="{E2A67D46-6661-4A6B-8A78-8D6572B436EA}" type="datetime1">
              <a:rPr lang="en-US" smtClean="0"/>
              <a:t>6/8/2021</a:t>
            </a:fld>
            <a:endParaRPr lang="en-US" dirty="0"/>
          </a:p>
        </p:txBody>
      </p:sp>
    </p:spTree>
    <p:extLst>
      <p:ext uri="{BB962C8B-B14F-4D97-AF65-F5344CB8AC3E}">
        <p14:creationId xmlns:p14="http://schemas.microsoft.com/office/powerpoint/2010/main" val="9055291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t> RNF  &amp; DCT:BAD “unbalance Data”</a:t>
            </a:r>
            <a:br>
              <a:rPr lang="en-US" b="1" dirty="0" smtClean="0"/>
            </a:br>
            <a:r>
              <a:rPr lang="en-US" b="1" dirty="0" smtClean="0"/>
              <a:t>THE RNF BETTER THAN DCT </a:t>
            </a:r>
            <a:endParaRPr lang="en-US" b="1" dirty="0"/>
          </a:p>
        </p:txBody>
      </p:sp>
      <p:sp>
        <p:nvSpPr>
          <p:cNvPr id="3" name="Text Placeholder 2"/>
          <p:cNvSpPr>
            <a:spLocks noGrp="1"/>
          </p:cNvSpPr>
          <p:nvPr>
            <p:ph type="body" idx="1"/>
          </p:nvPr>
        </p:nvSpPr>
        <p:spPr>
          <a:xfrm>
            <a:off x="1066800" y="1772815"/>
            <a:ext cx="4800600" cy="1625705"/>
          </a:xfrm>
        </p:spPr>
        <p:txBody>
          <a:bodyPr>
            <a:noAutofit/>
          </a:bodyPr>
          <a:lstStyle/>
          <a:p>
            <a:pPr algn="ctr"/>
            <a:r>
              <a:rPr lang="en-US" sz="2000" b="1" dirty="0" smtClean="0">
                <a:solidFill>
                  <a:srgbClr val="000000"/>
                </a:solidFill>
                <a:latin typeface="Courier New" panose="02070309020205020404" pitchFamily="49" charset="0"/>
                <a:cs typeface="Courier New" panose="02070309020205020404" pitchFamily="49" charset="0"/>
              </a:rPr>
              <a:t>ON RNF</a:t>
            </a:r>
          </a:p>
          <a:p>
            <a:r>
              <a:rPr lang="en-US" sz="2000" b="1" dirty="0" smtClean="0">
                <a:solidFill>
                  <a:srgbClr val="000000"/>
                </a:solidFill>
                <a:latin typeface="Courier New" panose="02070309020205020404" pitchFamily="49" charset="0"/>
                <a:cs typeface="Courier New" panose="02070309020205020404" pitchFamily="49" charset="0"/>
              </a:rPr>
              <a:t>Macro : IN THE NUM_CLASSES</a:t>
            </a:r>
          </a:p>
          <a:p>
            <a:r>
              <a:rPr lang="en-US" sz="2000" b="1" dirty="0" smtClean="0">
                <a:solidFill>
                  <a:srgbClr val="00B0F0"/>
                </a:solidFill>
              </a:rPr>
              <a:t>THE RESULT : THE DATA TRAINING ONLY IN </a:t>
            </a:r>
          </a:p>
          <a:p>
            <a:r>
              <a:rPr lang="en-US" sz="2000" b="1" dirty="0" smtClean="0">
                <a:solidFill>
                  <a:srgbClr val="00B0F0"/>
                </a:solidFill>
              </a:rPr>
              <a:t>CLASS “2 ”. </a:t>
            </a:r>
            <a:endParaRPr lang="en-US" sz="2000" b="1" dirty="0">
              <a:solidFill>
                <a:srgbClr val="00B0F0"/>
              </a:solidFill>
            </a:endParaRPr>
          </a:p>
        </p:txBody>
      </p:sp>
      <p:sp>
        <p:nvSpPr>
          <p:cNvPr id="5" name="Text Placeholder 4"/>
          <p:cNvSpPr>
            <a:spLocks noGrp="1"/>
          </p:cNvSpPr>
          <p:nvPr>
            <p:ph type="body" sz="quarter" idx="3"/>
          </p:nvPr>
        </p:nvSpPr>
        <p:spPr>
          <a:xfrm>
            <a:off x="6324600" y="1772815"/>
            <a:ext cx="4800600" cy="1519025"/>
          </a:xfrm>
        </p:spPr>
        <p:txBody>
          <a:bodyPr>
            <a:normAutofit fontScale="92500" lnSpcReduction="10000"/>
          </a:bodyPr>
          <a:lstStyle/>
          <a:p>
            <a:pPr algn="ctr"/>
            <a:r>
              <a:rPr lang="en-US" b="1" dirty="0" smtClean="0">
                <a:solidFill>
                  <a:srgbClr val="000000"/>
                </a:solidFill>
                <a:latin typeface="Courier New" panose="02070309020205020404" pitchFamily="49" charset="0"/>
                <a:cs typeface="Courier New" panose="02070309020205020404" pitchFamily="49" charset="0"/>
              </a:rPr>
              <a:t>On DCT </a:t>
            </a:r>
          </a:p>
          <a:p>
            <a:r>
              <a:rPr lang="en-US" b="1" dirty="0" smtClean="0">
                <a:solidFill>
                  <a:srgbClr val="000000"/>
                </a:solidFill>
                <a:latin typeface="Courier New" panose="02070309020205020404" pitchFamily="49" charset="0"/>
                <a:cs typeface="Courier New" panose="02070309020205020404" pitchFamily="49" charset="0"/>
              </a:rPr>
              <a:t>Macro </a:t>
            </a:r>
            <a:r>
              <a:rPr lang="en-US" b="1" dirty="0">
                <a:solidFill>
                  <a:srgbClr val="000000"/>
                </a:solidFill>
                <a:latin typeface="Courier New" panose="02070309020205020404" pitchFamily="49" charset="0"/>
                <a:cs typeface="Courier New" panose="02070309020205020404" pitchFamily="49" charset="0"/>
              </a:rPr>
              <a:t>: IN THE NUM_CLASSES</a:t>
            </a:r>
          </a:p>
          <a:p>
            <a:r>
              <a:rPr lang="en-US" b="1" dirty="0">
                <a:solidFill>
                  <a:srgbClr val="00B0F0"/>
                </a:solidFill>
              </a:rPr>
              <a:t>THE RESULT : THE DATA TRAINING ONLY IN </a:t>
            </a:r>
          </a:p>
          <a:p>
            <a:r>
              <a:rPr lang="en-US" b="1" dirty="0">
                <a:solidFill>
                  <a:srgbClr val="00B0F0"/>
                </a:solidFill>
              </a:rPr>
              <a:t>CLASS “2 </a:t>
            </a:r>
            <a:endParaRPr lang="en-US" b="1" dirty="0" smtClean="0">
              <a:solidFill>
                <a:srgbClr val="00B0F0"/>
              </a:solidFill>
            </a:endParaRPr>
          </a:p>
        </p:txBody>
      </p:sp>
      <p:sp>
        <p:nvSpPr>
          <p:cNvPr id="7" name="Date Placeholder 6"/>
          <p:cNvSpPr>
            <a:spLocks noGrp="1"/>
          </p:cNvSpPr>
          <p:nvPr>
            <p:ph type="dt" sz="half" idx="10"/>
          </p:nvPr>
        </p:nvSpPr>
        <p:spPr/>
        <p:txBody>
          <a:bodyPr/>
          <a:lstStyle/>
          <a:p>
            <a:fld id="{50A0CAA0-15C4-4774-A572-89F887DE1CA8}" type="datetime1">
              <a:rPr lang="en-US" smtClean="0"/>
              <a:t>6/8/2021</a:t>
            </a:fld>
            <a:endParaRPr lang="en-US" dirty="0"/>
          </a:p>
        </p:txBody>
      </p:sp>
      <p:sp>
        <p:nvSpPr>
          <p:cNvPr id="8" name="Footer Placeholder 7"/>
          <p:cNvSpPr>
            <a:spLocks noGrp="1"/>
          </p:cNvSpPr>
          <p:nvPr>
            <p:ph type="ftr" sz="quarter" idx="11"/>
          </p:nvPr>
        </p:nvSpPr>
        <p:spPr/>
        <p:txBody>
          <a:bodyPr/>
          <a:lstStyle/>
          <a:p>
            <a:r>
              <a:rPr lang="en-US" smtClean="0"/>
              <a:t>PROJECT_ML</a:t>
            </a:r>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30</a:t>
            </a:fld>
            <a:endParaRPr lang="en-US"/>
          </a:p>
        </p:txBody>
      </p:sp>
      <p:sp>
        <p:nvSpPr>
          <p:cNvPr id="10" name="Rectangle 1"/>
          <p:cNvSpPr>
            <a:spLocks noGrp="1" noChangeArrowheads="1"/>
          </p:cNvSpPr>
          <p:nvPr>
            <p:ph sz="half" idx="2"/>
          </p:nvPr>
        </p:nvSpPr>
        <p:spPr bwMode="auto">
          <a:xfrm>
            <a:off x="1082040" y="3709532"/>
            <a:ext cx="4312920"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indent="0" eaLnBrk="0" fontAlgn="base" hangingPunct="0">
              <a:lnSpc>
                <a:spcPct val="100000"/>
              </a:lnSpc>
              <a:spcBef>
                <a:spcPct val="0"/>
              </a:spcBef>
              <a:spcAft>
                <a:spcPct val="0"/>
              </a:spcAft>
              <a:buClrTx/>
              <a:buSzTx/>
              <a:buNone/>
            </a:pPr>
            <a:r>
              <a:rPr lang="en-US" sz="1800" dirty="0">
                <a:solidFill>
                  <a:srgbClr val="000000"/>
                </a:solidFill>
                <a:latin typeface="Courier New" panose="02070309020205020404" pitchFamily="49" charset="0"/>
                <a:cs typeface="Courier New" panose="02070309020205020404" pitchFamily="49" charset="0"/>
              </a:rPr>
              <a:t>micro </a:t>
            </a:r>
            <a:r>
              <a:rPr lang="en-US" sz="1800" dirty="0" err="1">
                <a:solidFill>
                  <a:srgbClr val="000000"/>
                </a:solidFill>
                <a:latin typeface="Courier New" panose="02070309020205020404" pitchFamily="49" charset="0"/>
                <a:cs typeface="Courier New" panose="02070309020205020404" pitchFamily="49" charset="0"/>
              </a:rPr>
              <a:t>avg</a:t>
            </a:r>
            <a:r>
              <a:rPr lang="en-US" sz="1800" dirty="0">
                <a:solidFill>
                  <a:srgbClr val="000000"/>
                </a:solidFill>
                <a:latin typeface="Courier New" panose="02070309020205020404" pitchFamily="49" charset="0"/>
                <a:cs typeface="Courier New" panose="02070309020205020404" pitchFamily="49" charset="0"/>
              </a:rPr>
              <a:t> 0.91 0.91 0.91 64 macro </a:t>
            </a:r>
            <a:r>
              <a:rPr lang="en-US" sz="1800" dirty="0" err="1">
                <a:solidFill>
                  <a:srgbClr val="000000"/>
                </a:solidFill>
                <a:latin typeface="Courier New" panose="02070309020205020404" pitchFamily="49" charset="0"/>
                <a:cs typeface="Courier New" panose="02070309020205020404" pitchFamily="49" charset="0"/>
              </a:rPr>
              <a:t>avg</a:t>
            </a:r>
            <a:r>
              <a:rPr lang="en-US" sz="1800" dirty="0">
                <a:solidFill>
                  <a:srgbClr val="000000"/>
                </a:solidFill>
                <a:latin typeface="Courier New" panose="02070309020205020404" pitchFamily="49" charset="0"/>
                <a:cs typeface="Courier New" panose="02070309020205020404" pitchFamily="49" charset="0"/>
              </a:rPr>
              <a:t> 0.28 0.33 0.30 64 weighted </a:t>
            </a:r>
            <a:r>
              <a:rPr lang="en-US" sz="1800" dirty="0" err="1">
                <a:solidFill>
                  <a:srgbClr val="000000"/>
                </a:solidFill>
                <a:latin typeface="Courier New" panose="02070309020205020404" pitchFamily="49" charset="0"/>
                <a:cs typeface="Courier New" panose="02070309020205020404" pitchFamily="49" charset="0"/>
              </a:rPr>
              <a:t>avg</a:t>
            </a:r>
            <a:r>
              <a:rPr lang="en-US" sz="1800" dirty="0">
                <a:solidFill>
                  <a:srgbClr val="000000"/>
                </a:solidFill>
                <a:latin typeface="Courier New" panose="02070309020205020404" pitchFamily="49" charset="0"/>
                <a:cs typeface="Courier New" panose="02070309020205020404" pitchFamily="49" charset="0"/>
              </a:rPr>
              <a:t> 0.87 0.91 0.88 64</a:t>
            </a:r>
            <a:r>
              <a:rPr lang="en-US" sz="1800" dirty="0"/>
              <a:t> </a:t>
            </a:r>
            <a:endParaRPr lang="en-US" sz="4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2"/>
          <p:cNvSpPr>
            <a:spLocks noGrp="1" noChangeArrowheads="1"/>
          </p:cNvSpPr>
          <p:nvPr>
            <p:ph sz="quarter" idx="4"/>
          </p:nvPr>
        </p:nvSpPr>
        <p:spPr bwMode="auto">
          <a:xfrm>
            <a:off x="6324600" y="3695475"/>
            <a:ext cx="4693920" cy="14465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micro </a:t>
            </a:r>
            <a:r>
              <a:rPr kumimoji="0" lang="en-US" sz="18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avg</a:t>
            </a:r>
            <a:r>
              <a:rPr kumimoji="0" lang="en-US"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1.00 1.00 1.00 64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macro </a:t>
            </a:r>
            <a:r>
              <a:rPr kumimoji="0" lang="en-US" sz="18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avg</a:t>
            </a:r>
            <a:r>
              <a:rPr kumimoji="0" lang="en-US"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0.42 0.42 0.42 64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weighted </a:t>
            </a:r>
            <a:r>
              <a:rPr kumimoji="0" lang="en-US" sz="18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avg</a:t>
            </a:r>
            <a:r>
              <a:rPr kumimoji="0" lang="en-US"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1.00 1.00 1.00 64 </a:t>
            </a:r>
            <a:r>
              <a:rPr kumimoji="0" lang="en-US" b="0" i="0" u="none" strike="noStrike" cap="none" normalizeH="0" baseline="0" dirty="0" smtClean="0">
                <a:ln>
                  <a:noFill/>
                </a:ln>
                <a:solidFill>
                  <a:schemeClr val="tx1"/>
                </a:solidFill>
                <a:effectLst/>
              </a:rPr>
              <a:t/>
            </a:r>
            <a:br>
              <a:rPr kumimoji="0" lang="en-US" b="0" i="0" u="none" strike="noStrike" cap="none" normalizeH="0" baseline="0" dirty="0" smtClean="0">
                <a:ln>
                  <a:noFill/>
                </a:ln>
                <a:solidFill>
                  <a:schemeClr val="tx1"/>
                </a:solidFill>
                <a:effectLst/>
              </a:rPr>
            </a:br>
            <a:endParaRPr kumimoji="0" lang="en-US" sz="40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433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solidFill>
                  <a:schemeClr val="accent4">
                    <a:lumMod val="50000"/>
                  </a:schemeClr>
                </a:solidFill>
              </a:rPr>
              <a:t>Clustering</a:t>
            </a:r>
            <a:r>
              <a:rPr lang="en-US" dirty="0" smtClean="0">
                <a:solidFill>
                  <a:srgbClr val="00B0F0"/>
                </a:solidFill>
              </a:rPr>
              <a:t> </a:t>
            </a:r>
            <a:br>
              <a:rPr lang="en-US" dirty="0" smtClean="0">
                <a:solidFill>
                  <a:srgbClr val="00B0F0"/>
                </a:solidFill>
              </a:rPr>
            </a:br>
            <a:r>
              <a:rPr lang="en-US" dirty="0" err="1" smtClean="0">
                <a:solidFill>
                  <a:srgbClr val="00B0F0"/>
                </a:solidFill>
              </a:rPr>
              <a:t>K_mean</a:t>
            </a:r>
            <a:r>
              <a:rPr lang="en-US" dirty="0" smtClean="0">
                <a:solidFill>
                  <a:srgbClr val="00B0F0"/>
                </a:solidFill>
              </a:rPr>
              <a:t> </a:t>
            </a:r>
            <a:r>
              <a:rPr lang="en-US" dirty="0">
                <a:solidFill>
                  <a:srgbClr val="00B0F0"/>
                </a:solidFill>
              </a:rPr>
              <a:t>: </a:t>
            </a:r>
            <a:r>
              <a:rPr lang="en-US" dirty="0" err="1">
                <a:solidFill>
                  <a:srgbClr val="00B0F0"/>
                </a:solidFill>
              </a:rPr>
              <a:t>MinMaxScaler</a:t>
            </a:r>
            <a:r>
              <a:rPr lang="en-US" dirty="0">
                <a:solidFill>
                  <a:srgbClr val="00B0F0"/>
                </a:solidFill>
              </a:rPr>
              <a:t> &amp;  </a:t>
            </a:r>
            <a:r>
              <a:rPr lang="en-US" dirty="0" smtClean="0">
                <a:solidFill>
                  <a:srgbClr val="00B0F0"/>
                </a:solidFill>
              </a:rPr>
              <a:t>fit  </a:t>
            </a:r>
            <a:endParaRPr lang="en-US" dirty="0">
              <a:solidFill>
                <a:srgbClr val="00B0F0"/>
              </a:solidFill>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0929" y="1475740"/>
            <a:ext cx="7559040" cy="5039360"/>
          </a:xfrm>
        </p:spPr>
      </p:pic>
      <p:sp>
        <p:nvSpPr>
          <p:cNvPr id="4" name="Date Placeholder 3"/>
          <p:cNvSpPr>
            <a:spLocks noGrp="1"/>
          </p:cNvSpPr>
          <p:nvPr>
            <p:ph type="dt" sz="half" idx="10"/>
          </p:nvPr>
        </p:nvSpPr>
        <p:spPr/>
        <p:txBody>
          <a:bodyPr/>
          <a:lstStyle/>
          <a:p>
            <a:fld id="{3067B44C-63E3-4258-8A4D-D639F1527E4A}"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smtClean="0"/>
              <a:t>PROJECT_ML</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31</a:t>
            </a:fld>
            <a:endParaRPr lang="en-US"/>
          </a:p>
        </p:txBody>
      </p:sp>
    </p:spTree>
    <p:extLst>
      <p:ext uri="{BB962C8B-B14F-4D97-AF65-F5344CB8AC3E}">
        <p14:creationId xmlns:p14="http://schemas.microsoft.com/office/powerpoint/2010/main" val="13254804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a:solidFill>
                  <a:schemeClr val="accent1"/>
                </a:solidFill>
              </a:rPr>
              <a:t>Clustering</a:t>
            </a:r>
            <a:r>
              <a:rPr lang="en-US" dirty="0" smtClean="0">
                <a:solidFill>
                  <a:srgbClr val="00B0F0"/>
                </a:solidFill>
              </a:rPr>
              <a:t/>
            </a:r>
            <a:br>
              <a:rPr lang="en-US" dirty="0" smtClean="0">
                <a:solidFill>
                  <a:srgbClr val="00B0F0"/>
                </a:solidFill>
              </a:rPr>
            </a:br>
            <a:r>
              <a:rPr lang="en-US" dirty="0" smtClean="0">
                <a:solidFill>
                  <a:srgbClr val="00B0F0"/>
                </a:solidFill>
              </a:rPr>
              <a:t>Agglomerative </a:t>
            </a:r>
            <a:r>
              <a:rPr lang="en-US" dirty="0">
                <a:solidFill>
                  <a:srgbClr val="00B0F0"/>
                </a:solidFill>
              </a:rPr>
              <a:t>: </a:t>
            </a:r>
            <a:r>
              <a:rPr lang="en-US" dirty="0" err="1" smtClean="0">
                <a:solidFill>
                  <a:srgbClr val="00B0F0"/>
                </a:solidFill>
              </a:rPr>
              <a:t>fit_predict</a:t>
            </a:r>
            <a:r>
              <a:rPr lang="en-US" dirty="0" smtClean="0">
                <a:solidFill>
                  <a:srgbClr val="00B0F0"/>
                </a:solidFill>
              </a:rPr>
              <a:t> &amp;</a:t>
            </a:r>
            <a:endParaRPr lang="en-US" dirty="0">
              <a:solidFill>
                <a:srgbClr val="00B0F0"/>
              </a:solidFill>
            </a:endParaRPr>
          </a:p>
        </p:txBody>
      </p:sp>
      <p:sp>
        <p:nvSpPr>
          <p:cNvPr id="4" name="Date Placeholder 3"/>
          <p:cNvSpPr>
            <a:spLocks noGrp="1"/>
          </p:cNvSpPr>
          <p:nvPr>
            <p:ph type="dt" sz="half" idx="10"/>
          </p:nvPr>
        </p:nvSpPr>
        <p:spPr/>
        <p:txBody>
          <a:bodyPr/>
          <a:lstStyle/>
          <a:p>
            <a:fld id="{3067B44C-63E3-4258-8A4D-D639F1527E4A}"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smtClean="0"/>
              <a:t>PROJECT_ML</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32</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1950720" y="1300480"/>
            <a:ext cx="7650480" cy="510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699819"/>
      </p:ext>
    </p:extLst>
  </p:cSld>
  <p:clrMapOvr>
    <a:masterClrMapping/>
  </p:clrMapOvr>
  <p:transition spd="slow">
    <p:randomBar dir="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from </a:t>
            </a:r>
            <a:r>
              <a:rPr lang="en-US" dirty="0" err="1" smtClean="0"/>
              <a:t>sklearn.cluster</a:t>
            </a:r>
            <a:r>
              <a:rPr lang="en-US" dirty="0" smtClean="0"/>
              <a:t> </a:t>
            </a:r>
            <a:r>
              <a:rPr lang="en-US" dirty="0"/>
              <a:t>import DBSCAN</a:t>
            </a:r>
            <a:br>
              <a:rPr lang="en-US" dirty="0"/>
            </a:b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1760" y="1534160"/>
            <a:ext cx="6888480" cy="4592320"/>
          </a:xfrm>
        </p:spPr>
      </p:pic>
      <p:sp>
        <p:nvSpPr>
          <p:cNvPr id="4" name="Date Placeholder 3"/>
          <p:cNvSpPr>
            <a:spLocks noGrp="1"/>
          </p:cNvSpPr>
          <p:nvPr>
            <p:ph type="dt" sz="half" idx="10"/>
          </p:nvPr>
        </p:nvSpPr>
        <p:spPr/>
        <p:txBody>
          <a:bodyPr/>
          <a:lstStyle/>
          <a:p>
            <a:fld id="{3067B44C-63E3-4258-8A4D-D639F1527E4A}"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smtClean="0"/>
              <a:t>PROJECT_ML</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33</a:t>
            </a:fld>
            <a:endParaRPr lang="en-US"/>
          </a:p>
        </p:txBody>
      </p:sp>
    </p:spTree>
    <p:extLst>
      <p:ext uri="{BB962C8B-B14F-4D97-AF65-F5344CB8AC3E}">
        <p14:creationId xmlns:p14="http://schemas.microsoft.com/office/powerpoint/2010/main" val="399112159"/>
      </p:ext>
    </p:extLst>
  </p:cSld>
  <p:clrMapOvr>
    <a:masterClrMapping/>
  </p:clrMapOvr>
  <p:transition spd="slow">
    <p:comb/>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dirty="0"/>
              <a:t>Principal Component Analysis (PCA)</a:t>
            </a:r>
            <a:br>
              <a:rPr lang="en-US" dirty="0"/>
            </a:br>
            <a:r>
              <a:rPr lang="en-US" dirty="0"/>
              <a:t>from </a:t>
            </a:r>
            <a:r>
              <a:rPr lang="en-US" dirty="0" err="1"/>
              <a:t>sklearn.decomposition</a:t>
            </a:r>
            <a:r>
              <a:rPr lang="en-US" dirty="0"/>
              <a:t> import PCA </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5387" y="1914525"/>
            <a:ext cx="9801225" cy="4248150"/>
          </a:xfrm>
        </p:spPr>
      </p:pic>
      <p:sp>
        <p:nvSpPr>
          <p:cNvPr id="4" name="Date Placeholder 3"/>
          <p:cNvSpPr>
            <a:spLocks noGrp="1"/>
          </p:cNvSpPr>
          <p:nvPr>
            <p:ph type="dt" sz="half" idx="10"/>
          </p:nvPr>
        </p:nvSpPr>
        <p:spPr/>
        <p:txBody>
          <a:bodyPr/>
          <a:lstStyle/>
          <a:p>
            <a:fld id="{3067B44C-63E3-4258-8A4D-D639F1527E4A}"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smtClean="0"/>
              <a:t>PROJECT_ML</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34</a:t>
            </a:fld>
            <a:endParaRPr lang="en-US"/>
          </a:p>
        </p:txBody>
      </p:sp>
    </p:spTree>
    <p:extLst>
      <p:ext uri="{BB962C8B-B14F-4D97-AF65-F5344CB8AC3E}">
        <p14:creationId xmlns:p14="http://schemas.microsoft.com/office/powerpoint/2010/main" val="410238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7200" dirty="0" smtClean="0">
                <a:solidFill>
                  <a:srgbClr val="FF0000"/>
                </a:solidFill>
              </a:rPr>
              <a:t>Thanks </a:t>
            </a:r>
            <a:endParaRPr lang="en-US" sz="6000" dirty="0">
              <a:solidFill>
                <a:srgbClr val="FF0000"/>
              </a:solidFill>
            </a:endParaRPr>
          </a:p>
        </p:txBody>
      </p:sp>
      <p:sp>
        <p:nvSpPr>
          <p:cNvPr id="4" name="Date Placeholder 3"/>
          <p:cNvSpPr>
            <a:spLocks noGrp="1"/>
          </p:cNvSpPr>
          <p:nvPr>
            <p:ph type="dt" sz="half" idx="10"/>
          </p:nvPr>
        </p:nvSpPr>
        <p:spPr/>
        <p:txBody>
          <a:bodyPr/>
          <a:lstStyle/>
          <a:p>
            <a:fld id="{3067B44C-63E3-4258-8A4D-D639F1527E4A}"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smtClean="0"/>
              <a:t>PROJECT_ML</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35</a:t>
            </a:fld>
            <a:endParaRPr lang="en-US"/>
          </a:p>
        </p:txBody>
      </p:sp>
    </p:spTree>
    <p:extLst>
      <p:ext uri="{BB962C8B-B14F-4D97-AF65-F5344CB8AC3E}">
        <p14:creationId xmlns:p14="http://schemas.microsoft.com/office/powerpoint/2010/main" val="419637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us_states_covid19_daily.csv</a:t>
            </a:r>
            <a:br>
              <a:rPr lang="en-US" b="1" dirty="0"/>
            </a:br>
            <a:endParaRPr lang="en-US" b="1" dirty="0"/>
          </a:p>
        </p:txBody>
      </p:sp>
      <p:sp>
        <p:nvSpPr>
          <p:cNvPr id="3" name="Content Placeholder 2"/>
          <p:cNvSpPr>
            <a:spLocks noGrp="1"/>
          </p:cNvSpPr>
          <p:nvPr>
            <p:ph idx="1"/>
          </p:nvPr>
        </p:nvSpPr>
        <p:spPr/>
        <p:txBody>
          <a:bodyPr>
            <a:normAutofit fontScale="77500" lnSpcReduction="20000"/>
          </a:bodyPr>
          <a:lstStyle/>
          <a:p>
            <a:pPr marL="0" indent="0">
              <a:buNone/>
            </a:pPr>
            <a:r>
              <a:rPr lang="en-US" b="1" dirty="0" smtClean="0">
                <a:solidFill>
                  <a:schemeClr val="accent5">
                    <a:lumMod val="75000"/>
                  </a:schemeClr>
                </a:solidFill>
              </a:rPr>
              <a:t>Main Content : us_states_covid19_daily.csv</a:t>
            </a:r>
            <a:endParaRPr lang="en-US" b="1" dirty="0">
              <a:solidFill>
                <a:schemeClr val="accent5">
                  <a:lumMod val="75000"/>
                </a:schemeClr>
              </a:solidFill>
            </a:endParaRPr>
          </a:p>
          <a:p>
            <a:pPr marL="0" indent="0">
              <a:buNone/>
            </a:pPr>
            <a:r>
              <a:rPr lang="en-US" b="1" dirty="0">
                <a:solidFill>
                  <a:schemeClr val="accent5">
                    <a:lumMod val="75000"/>
                  </a:schemeClr>
                </a:solidFill>
              </a:rPr>
              <a:t>This dataset has number of tests conducted in each state at daily level. Column </a:t>
            </a:r>
            <a:endParaRPr lang="en-US" b="1" dirty="0" smtClean="0">
              <a:solidFill>
                <a:schemeClr val="accent5">
                  <a:lumMod val="75000"/>
                </a:schemeClr>
              </a:solidFill>
            </a:endParaRPr>
          </a:p>
          <a:p>
            <a:pPr marL="0" indent="0">
              <a:buNone/>
            </a:pPr>
            <a:r>
              <a:rPr lang="en-US" b="1" dirty="0" smtClean="0">
                <a:solidFill>
                  <a:schemeClr val="accent5">
                    <a:lumMod val="75000"/>
                  </a:schemeClr>
                </a:solidFill>
              </a:rPr>
              <a:t>descriptions are</a:t>
            </a:r>
          </a:p>
          <a:p>
            <a:pPr marL="0" indent="0">
              <a:buNone/>
            </a:pPr>
            <a:r>
              <a:rPr lang="en-US" b="1" dirty="0" smtClean="0">
                <a:solidFill>
                  <a:schemeClr val="accent5">
                    <a:lumMod val="75000"/>
                  </a:schemeClr>
                </a:solidFill>
              </a:rPr>
              <a:t>date </a:t>
            </a:r>
            <a:r>
              <a:rPr lang="en-US" b="1" dirty="0">
                <a:solidFill>
                  <a:schemeClr val="accent5">
                    <a:lumMod val="75000"/>
                  </a:schemeClr>
                </a:solidFill>
              </a:rPr>
              <a:t>- date of observation</a:t>
            </a:r>
          </a:p>
          <a:p>
            <a:pPr marL="0" indent="0">
              <a:buNone/>
            </a:pPr>
            <a:r>
              <a:rPr lang="en-US" b="1" dirty="0">
                <a:solidFill>
                  <a:schemeClr val="accent5">
                    <a:lumMod val="75000"/>
                  </a:schemeClr>
                </a:solidFill>
              </a:rPr>
              <a:t>state - US state 2 digit code</a:t>
            </a:r>
          </a:p>
          <a:p>
            <a:pPr marL="0" indent="0">
              <a:buNone/>
            </a:pPr>
            <a:r>
              <a:rPr lang="en-US" b="1" dirty="0">
                <a:solidFill>
                  <a:schemeClr val="accent5">
                    <a:lumMod val="75000"/>
                  </a:schemeClr>
                </a:solidFill>
              </a:rPr>
              <a:t>positive - number of tests with positive results</a:t>
            </a:r>
          </a:p>
          <a:p>
            <a:pPr marL="0" indent="0">
              <a:buNone/>
            </a:pPr>
            <a:r>
              <a:rPr lang="en-US" b="1" dirty="0">
                <a:solidFill>
                  <a:schemeClr val="accent5">
                    <a:lumMod val="75000"/>
                  </a:schemeClr>
                </a:solidFill>
              </a:rPr>
              <a:t>negative - number of tests with negative results</a:t>
            </a:r>
          </a:p>
          <a:p>
            <a:pPr marL="0" indent="0">
              <a:buNone/>
            </a:pPr>
            <a:r>
              <a:rPr lang="en-US" b="1" dirty="0">
                <a:solidFill>
                  <a:schemeClr val="accent5">
                    <a:lumMod val="75000"/>
                  </a:schemeClr>
                </a:solidFill>
              </a:rPr>
              <a:t>pending - number of test with pending results</a:t>
            </a:r>
          </a:p>
          <a:p>
            <a:pPr marL="0" indent="0">
              <a:buNone/>
            </a:pPr>
            <a:r>
              <a:rPr lang="en-US" b="1" dirty="0">
                <a:solidFill>
                  <a:schemeClr val="accent5">
                    <a:lumMod val="75000"/>
                  </a:schemeClr>
                </a:solidFill>
              </a:rPr>
              <a:t>death - number of deaths</a:t>
            </a:r>
          </a:p>
          <a:p>
            <a:pPr marL="0" indent="0">
              <a:buNone/>
            </a:pPr>
            <a:r>
              <a:rPr lang="en-US" b="1" dirty="0">
                <a:solidFill>
                  <a:schemeClr val="accent5">
                    <a:lumMod val="75000"/>
                  </a:schemeClr>
                </a:solidFill>
              </a:rPr>
              <a:t>total - total number of tests</a:t>
            </a:r>
          </a:p>
          <a:p>
            <a:endParaRPr lang="en-US" b="1" dirty="0">
              <a:solidFill>
                <a:schemeClr val="accent5">
                  <a:lumMod val="75000"/>
                </a:schemeClr>
              </a:solidFill>
            </a:endParaRPr>
          </a:p>
          <a:p>
            <a:endParaRPr lang="en-US" b="1" dirty="0">
              <a:solidFill>
                <a:schemeClr val="accent5">
                  <a:lumMod val="75000"/>
                </a:schemeClr>
              </a:solidFill>
            </a:endParaRPr>
          </a:p>
        </p:txBody>
      </p:sp>
      <p:sp>
        <p:nvSpPr>
          <p:cNvPr id="4" name="Date Placeholder 3"/>
          <p:cNvSpPr>
            <a:spLocks noGrp="1"/>
          </p:cNvSpPr>
          <p:nvPr>
            <p:ph type="dt" sz="half" idx="10"/>
          </p:nvPr>
        </p:nvSpPr>
        <p:spPr/>
        <p:txBody>
          <a:bodyPr/>
          <a:lstStyle/>
          <a:p>
            <a:fld id="{3067B44C-63E3-4258-8A4D-D639F1527E4A}"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smtClean="0"/>
              <a:t>PROJECT_ML</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4</a:t>
            </a:fld>
            <a:endParaRPr lang="en-US"/>
          </a:p>
        </p:txBody>
      </p:sp>
    </p:spTree>
    <p:extLst>
      <p:ext uri="{BB962C8B-B14F-4D97-AF65-F5344CB8AC3E}">
        <p14:creationId xmlns:p14="http://schemas.microsoft.com/office/powerpoint/2010/main" val="87074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a:solidFill>
                  <a:schemeClr val="accent1"/>
                </a:solidFill>
                <a:hlinkClick r:id="" action="ppaction://noaction"/>
              </a:rPr>
              <a:t> feature (column</a:t>
            </a:r>
            <a:r>
              <a:rPr lang="en-US" b="1" u="sng" dirty="0" smtClean="0">
                <a:solidFill>
                  <a:schemeClr val="accent1"/>
                </a:solidFill>
                <a:hlinkClick r:id="" action="ppaction://noaction"/>
              </a:rPr>
              <a:t>).</a:t>
            </a:r>
            <a:endParaRPr lang="en-US" u="sng"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72362254"/>
              </p:ext>
            </p:extLst>
          </p:nvPr>
        </p:nvGraphicFramePr>
        <p:xfrm>
          <a:off x="1066800" y="1905000"/>
          <a:ext cx="100584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BE3F3BFE-70FC-46FB-BEE8-CAC71509DA58}"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smtClean="0"/>
              <a:t>PROJECT_ML</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5</a:t>
            </a:fld>
            <a:endParaRPr lang="en-US"/>
          </a:p>
        </p:txBody>
      </p:sp>
    </p:spTree>
    <p:extLst>
      <p:ext uri="{BB962C8B-B14F-4D97-AF65-F5344CB8AC3E}">
        <p14:creationId xmlns:p14="http://schemas.microsoft.com/office/powerpoint/2010/main" val="7960024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a:solidFill>
                  <a:schemeClr val="accent1"/>
                </a:solidFill>
                <a:hlinkClick r:id="" action="ppaction://noaction"/>
              </a:rPr>
              <a:t> feature (column</a:t>
            </a:r>
            <a:r>
              <a:rPr lang="en-US" b="1" u="sng" dirty="0" smtClean="0">
                <a:solidFill>
                  <a:schemeClr val="accent1"/>
                </a:solidFill>
                <a:hlinkClick r:id="" action="ppaction://noaction"/>
              </a:rPr>
              <a:t>).</a:t>
            </a:r>
            <a:endParaRPr lang="en-US" u="sng"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271894421"/>
              </p:ext>
            </p:extLst>
          </p:nvPr>
        </p:nvGraphicFramePr>
        <p:xfrm>
          <a:off x="1066800" y="1905000"/>
          <a:ext cx="100584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p:cNvSpPr>
            <a:spLocks noGrp="1"/>
          </p:cNvSpPr>
          <p:nvPr>
            <p:ph type="dt" sz="half" idx="10"/>
          </p:nvPr>
        </p:nvSpPr>
        <p:spPr/>
        <p:txBody>
          <a:bodyPr/>
          <a:lstStyle/>
          <a:p>
            <a:fld id="{BE3F3BFE-70FC-46FB-BEE8-CAC71509DA58}"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smtClean="0"/>
              <a:t>PROJECT_ML</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6</a:t>
            </a:fld>
            <a:endParaRPr lang="en-US"/>
          </a:p>
        </p:txBody>
      </p:sp>
    </p:spTree>
    <p:extLst>
      <p:ext uri="{BB962C8B-B14F-4D97-AF65-F5344CB8AC3E}">
        <p14:creationId xmlns:p14="http://schemas.microsoft.com/office/powerpoint/2010/main" val="41729983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accent1"/>
                </a:solidFill>
              </a:rPr>
              <a:t>STEPS </a:t>
            </a:r>
            <a:r>
              <a:rPr lang="en-US" b="1" dirty="0" smtClean="0">
                <a:solidFill>
                  <a:schemeClr val="accent1"/>
                </a:solidFill>
              </a:rPr>
              <a:t>WORK</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b="1" dirty="0" smtClean="0">
                <a:solidFill>
                  <a:schemeClr val="accent5">
                    <a:lumMod val="75000"/>
                  </a:schemeClr>
                </a:solidFill>
              </a:rPr>
              <a:t>Libraries.</a:t>
            </a:r>
          </a:p>
          <a:p>
            <a:pPr marL="457200" indent="-457200">
              <a:buFont typeface="+mj-lt"/>
              <a:buAutoNum type="arabicPeriod"/>
            </a:pPr>
            <a:r>
              <a:rPr lang="en-US" b="1" dirty="0" smtClean="0">
                <a:solidFill>
                  <a:schemeClr val="accent5">
                    <a:lumMod val="75000"/>
                  </a:schemeClr>
                </a:solidFill>
              </a:rPr>
              <a:t>Show Data.</a:t>
            </a:r>
          </a:p>
          <a:p>
            <a:pPr marL="457200" indent="-457200">
              <a:buFont typeface="+mj-lt"/>
              <a:buAutoNum type="arabicPeriod"/>
            </a:pPr>
            <a:r>
              <a:rPr lang="en-US" b="1" dirty="0" smtClean="0">
                <a:solidFill>
                  <a:schemeClr val="accent5">
                    <a:lumMod val="75000"/>
                  </a:schemeClr>
                </a:solidFill>
              </a:rPr>
              <a:t> Clean </a:t>
            </a:r>
            <a:r>
              <a:rPr lang="en-US" b="1" dirty="0">
                <a:solidFill>
                  <a:schemeClr val="accent5">
                    <a:lumMod val="75000"/>
                  </a:schemeClr>
                </a:solidFill>
              </a:rPr>
              <a:t>DATA 'missing </a:t>
            </a:r>
            <a:r>
              <a:rPr lang="en-US" b="1" dirty="0" smtClean="0">
                <a:solidFill>
                  <a:schemeClr val="accent5">
                    <a:lumMod val="75000"/>
                  </a:schemeClr>
                </a:solidFill>
              </a:rPr>
              <a:t>value‘ .</a:t>
            </a:r>
          </a:p>
          <a:p>
            <a:pPr marL="457200" indent="-457200">
              <a:buFont typeface="+mj-lt"/>
              <a:buAutoNum type="arabicPeriod"/>
            </a:pPr>
            <a:r>
              <a:rPr lang="en-US" b="1" dirty="0" smtClean="0">
                <a:solidFill>
                  <a:schemeClr val="accent5">
                    <a:lumMod val="75000"/>
                  </a:schemeClr>
                </a:solidFill>
              </a:rPr>
              <a:t>PROCESSING “CONVERT TO NUMBER ONLY ”.</a:t>
            </a:r>
          </a:p>
          <a:p>
            <a:pPr marL="457200" indent="-457200">
              <a:buFont typeface="+mj-lt"/>
              <a:buAutoNum type="arabicPeriod"/>
            </a:pPr>
            <a:r>
              <a:rPr lang="en-US" b="1" dirty="0" smtClean="0">
                <a:solidFill>
                  <a:schemeClr val="accent5">
                    <a:lumMod val="75000"/>
                  </a:schemeClr>
                </a:solidFill>
              </a:rPr>
              <a:t>PLOT DATA . </a:t>
            </a:r>
          </a:p>
          <a:p>
            <a:pPr marL="457200" indent="-457200">
              <a:buFont typeface="+mj-lt"/>
              <a:buAutoNum type="arabicPeriod"/>
            </a:pPr>
            <a:r>
              <a:rPr lang="en-US" b="1" dirty="0" smtClean="0">
                <a:solidFill>
                  <a:schemeClr val="accent5">
                    <a:lumMod val="75000"/>
                  </a:schemeClr>
                </a:solidFill>
              </a:rPr>
              <a:t>Split data &amp; work on </a:t>
            </a:r>
          </a:p>
        </p:txBody>
      </p:sp>
      <p:sp>
        <p:nvSpPr>
          <p:cNvPr id="4" name="Date Placeholder 3"/>
          <p:cNvSpPr>
            <a:spLocks noGrp="1"/>
          </p:cNvSpPr>
          <p:nvPr>
            <p:ph type="dt" sz="half" idx="10"/>
          </p:nvPr>
        </p:nvSpPr>
        <p:spPr/>
        <p:txBody>
          <a:bodyPr/>
          <a:lstStyle/>
          <a:p>
            <a:fld id="{B1C06511-941D-4ACC-B3C0-156E400F68F5}"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smtClean="0"/>
              <a:t>PROJECT_ML</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7</a:t>
            </a:fld>
            <a:endParaRPr lang="en-US"/>
          </a:p>
        </p:txBody>
      </p:sp>
    </p:spTree>
    <p:extLst>
      <p:ext uri="{BB962C8B-B14F-4D97-AF65-F5344CB8AC3E}">
        <p14:creationId xmlns:p14="http://schemas.microsoft.com/office/powerpoint/2010/main" val="86072321"/>
      </p:ext>
    </p:extLst>
  </p:cSld>
  <p:clrMapOvr>
    <a:masterClrMapping/>
  </p:clrMapOvr>
  <p:transition spd="slow">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Split data &amp; work on</a:t>
            </a:r>
          </a:p>
        </p:txBody>
      </p:sp>
      <p:sp>
        <p:nvSpPr>
          <p:cNvPr id="3" name="Content Placeholder 2"/>
          <p:cNvSpPr>
            <a:spLocks noGrp="1"/>
          </p:cNvSpPr>
          <p:nvPr>
            <p:ph idx="1"/>
          </p:nvPr>
        </p:nvSpPr>
        <p:spPr/>
        <p:txBody>
          <a:bodyPr>
            <a:normAutofit lnSpcReduction="10000"/>
          </a:bodyPr>
          <a:lstStyle/>
          <a:p>
            <a:r>
              <a:rPr lang="en-US" b="1" dirty="0" smtClean="0">
                <a:solidFill>
                  <a:schemeClr val="accent5">
                    <a:lumMod val="75000"/>
                  </a:schemeClr>
                </a:solidFill>
              </a:rPr>
              <a:t>1 – spilt data to train and test (80%- 20%).</a:t>
            </a:r>
          </a:p>
          <a:p>
            <a:r>
              <a:rPr lang="en-US" b="1" dirty="0" smtClean="0">
                <a:solidFill>
                  <a:schemeClr val="accent5">
                    <a:lumMod val="75000"/>
                  </a:schemeClr>
                </a:solidFill>
              </a:rPr>
              <a:t>2-work on data : </a:t>
            </a:r>
            <a:r>
              <a:rPr lang="en-US" b="1" dirty="0">
                <a:solidFill>
                  <a:schemeClr val="accent5">
                    <a:lumMod val="75000"/>
                  </a:schemeClr>
                </a:solidFill>
              </a:rPr>
              <a:t>all A</a:t>
            </a:r>
            <a:r>
              <a:rPr lang="en-US" b="1" dirty="0" smtClean="0">
                <a:solidFill>
                  <a:schemeClr val="accent5">
                    <a:lumMod val="75000"/>
                  </a:schemeClr>
                </a:solidFill>
              </a:rPr>
              <a:t>lgorithms :</a:t>
            </a:r>
          </a:p>
          <a:p>
            <a:pPr marL="457200" indent="-457200" algn="ctr">
              <a:buFont typeface="+mj-lt"/>
              <a:buAutoNum type="arabicPeriod"/>
            </a:pPr>
            <a:r>
              <a:rPr lang="en-US" b="1" dirty="0" smtClean="0">
                <a:solidFill>
                  <a:schemeClr val="accent5">
                    <a:lumMod val="75000"/>
                  </a:schemeClr>
                </a:solidFill>
              </a:rPr>
              <a:t>SVM.</a:t>
            </a:r>
          </a:p>
          <a:p>
            <a:pPr marL="457200" indent="-457200" algn="ctr">
              <a:buFont typeface="+mj-lt"/>
              <a:buAutoNum type="arabicPeriod"/>
            </a:pPr>
            <a:r>
              <a:rPr lang="en-US" b="1" dirty="0" smtClean="0">
                <a:solidFill>
                  <a:schemeClr val="accent5">
                    <a:lumMod val="75000"/>
                  </a:schemeClr>
                </a:solidFill>
              </a:rPr>
              <a:t>CLUSTERING.</a:t>
            </a:r>
          </a:p>
          <a:p>
            <a:pPr marL="457200" indent="-457200" algn="ctr">
              <a:buFont typeface="+mj-lt"/>
              <a:buAutoNum type="arabicPeriod"/>
            </a:pPr>
            <a:r>
              <a:rPr lang="en-US" b="1" dirty="0" smtClean="0">
                <a:solidFill>
                  <a:schemeClr val="accent5">
                    <a:lumMod val="75000"/>
                  </a:schemeClr>
                </a:solidFill>
              </a:rPr>
              <a:t>Metrics with(</a:t>
            </a:r>
            <a:r>
              <a:rPr lang="en-US" b="1" dirty="0" err="1" smtClean="0">
                <a:solidFill>
                  <a:schemeClr val="accent5">
                    <a:lumMod val="75000"/>
                  </a:schemeClr>
                </a:solidFill>
              </a:rPr>
              <a:t>D_tree</a:t>
            </a:r>
            <a:r>
              <a:rPr lang="en-US" b="1" dirty="0" smtClean="0">
                <a:solidFill>
                  <a:schemeClr val="accent5">
                    <a:lumMod val="75000"/>
                  </a:schemeClr>
                </a:solidFill>
              </a:rPr>
              <a:t>, SVM , )</a:t>
            </a:r>
          </a:p>
          <a:p>
            <a:pPr marL="457200" indent="-457200" algn="ctr">
              <a:buFont typeface="+mj-lt"/>
              <a:buAutoNum type="arabicPeriod"/>
            </a:pPr>
            <a:r>
              <a:rPr lang="en-US" b="1" dirty="0" smtClean="0">
                <a:solidFill>
                  <a:schemeClr val="accent5">
                    <a:lumMod val="75000"/>
                  </a:schemeClr>
                </a:solidFill>
              </a:rPr>
              <a:t>Decision Tree.</a:t>
            </a:r>
          </a:p>
          <a:p>
            <a:pPr marL="457200" indent="-457200" algn="ctr">
              <a:buFont typeface="+mj-lt"/>
              <a:buAutoNum type="arabicPeriod"/>
            </a:pPr>
            <a:r>
              <a:rPr lang="en-US" b="1" dirty="0" err="1" smtClean="0">
                <a:solidFill>
                  <a:schemeClr val="accent5">
                    <a:lumMod val="75000"/>
                  </a:schemeClr>
                </a:solidFill>
              </a:rPr>
              <a:t>Kneighbors</a:t>
            </a:r>
            <a:r>
              <a:rPr lang="en-US" b="1" dirty="0" smtClean="0">
                <a:solidFill>
                  <a:schemeClr val="accent5">
                    <a:lumMod val="75000"/>
                  </a:schemeClr>
                </a:solidFill>
              </a:rPr>
              <a:t> Classifier</a:t>
            </a:r>
          </a:p>
          <a:p>
            <a:pPr marL="457200" indent="-457200" algn="ctr">
              <a:buFont typeface="+mj-lt"/>
              <a:buAutoNum type="arabicPeriod"/>
            </a:pPr>
            <a:r>
              <a:rPr lang="en-US" b="1" dirty="0" smtClean="0">
                <a:solidFill>
                  <a:schemeClr val="accent5">
                    <a:lumMod val="75000"/>
                  </a:schemeClr>
                </a:solidFill>
              </a:rPr>
              <a:t>Random Forest Classifier</a:t>
            </a:r>
          </a:p>
          <a:p>
            <a:pPr algn="ctr">
              <a:buFont typeface="Wingdings" panose="05000000000000000000" pitchFamily="2" charset="2"/>
              <a:buChar char="ü"/>
            </a:pPr>
            <a:endParaRPr lang="en-US" b="1" dirty="0" smtClean="0">
              <a:solidFill>
                <a:schemeClr val="accent5">
                  <a:lumMod val="75000"/>
                </a:schemeClr>
              </a:solidFill>
            </a:endParaRPr>
          </a:p>
        </p:txBody>
      </p:sp>
      <p:sp>
        <p:nvSpPr>
          <p:cNvPr id="4" name="Date Placeholder 3"/>
          <p:cNvSpPr>
            <a:spLocks noGrp="1"/>
          </p:cNvSpPr>
          <p:nvPr>
            <p:ph type="dt" sz="half" idx="10"/>
          </p:nvPr>
        </p:nvSpPr>
        <p:spPr/>
        <p:txBody>
          <a:bodyPr/>
          <a:lstStyle/>
          <a:p>
            <a:fld id="{3067B44C-63E3-4258-8A4D-D639F1527E4A}"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smtClean="0"/>
              <a:t>PROJECT_ML</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8</a:t>
            </a:fld>
            <a:endParaRPr lang="en-US"/>
          </a:p>
        </p:txBody>
      </p:sp>
    </p:spTree>
    <p:extLst>
      <p:ext uri="{BB962C8B-B14F-4D97-AF65-F5344CB8AC3E}">
        <p14:creationId xmlns:p14="http://schemas.microsoft.com/office/powerpoint/2010/main" val="18167323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PLOT Data :D</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0148" y="1889919"/>
            <a:ext cx="7060602" cy="42672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Date Placeholder 3"/>
          <p:cNvSpPr>
            <a:spLocks noGrp="1"/>
          </p:cNvSpPr>
          <p:nvPr>
            <p:ph type="dt" sz="half" idx="10"/>
          </p:nvPr>
        </p:nvSpPr>
        <p:spPr/>
        <p:txBody>
          <a:bodyPr/>
          <a:lstStyle/>
          <a:p>
            <a:fld id="{005783BB-CEC6-4765-A6A3-DE3D873B5302}" type="datetime1">
              <a:rPr lang="en-US" smtClean="0"/>
              <a:t>6/8/2021</a:t>
            </a:fld>
            <a:endParaRPr lang="en-US" dirty="0"/>
          </a:p>
        </p:txBody>
      </p:sp>
      <p:sp>
        <p:nvSpPr>
          <p:cNvPr id="5" name="Footer Placeholder 4"/>
          <p:cNvSpPr>
            <a:spLocks noGrp="1"/>
          </p:cNvSpPr>
          <p:nvPr>
            <p:ph type="ftr" sz="quarter" idx="11"/>
          </p:nvPr>
        </p:nvSpPr>
        <p:spPr/>
        <p:txBody>
          <a:bodyPr/>
          <a:lstStyle/>
          <a:p>
            <a:r>
              <a:rPr lang="en-US" smtClean="0"/>
              <a:t>PROJECT_ML</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9</a:t>
            </a:fld>
            <a:endParaRPr lang="en-US"/>
          </a:p>
        </p:txBody>
      </p:sp>
    </p:spTree>
    <p:extLst>
      <p:ext uri="{BB962C8B-B14F-4D97-AF65-F5344CB8AC3E}">
        <p14:creationId xmlns:p14="http://schemas.microsoft.com/office/powerpoint/2010/main" val="10633092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Cherry Blossom 16x9">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17.potx" id="{A8D831F9-2DA4-4700-B230-431725864604}" vid="{ED9A2A59-32A4-4461-8593-D9E87F204B18}"/>
    </a:ext>
  </a:extLst>
</a:theme>
</file>

<file path=ppt/theme/theme2.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Cherry blossom nature presentation (widescreen)</Template>
  <TotalTime>553</TotalTime>
  <Words>831</Words>
  <Application>Microsoft Office PowerPoint</Application>
  <PresentationFormat>Widescreen</PresentationFormat>
  <Paragraphs>255</Paragraphs>
  <Slides>35</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Algerian</vt:lpstr>
      <vt:lpstr>Andalus</vt:lpstr>
      <vt:lpstr>Arial</vt:lpstr>
      <vt:lpstr>Cambria</vt:lpstr>
      <vt:lpstr>Courier New</vt:lpstr>
      <vt:lpstr>Helvetica Neue</vt:lpstr>
      <vt:lpstr>Tahoma</vt:lpstr>
      <vt:lpstr>Wingdings</vt:lpstr>
      <vt:lpstr>Cherry Blossom 16x9</vt:lpstr>
      <vt:lpstr>us_covid19_daily</vt:lpstr>
      <vt:lpstr>index</vt:lpstr>
      <vt:lpstr>Dataset description</vt:lpstr>
      <vt:lpstr>us_states_covid19_daily.csv </vt:lpstr>
      <vt:lpstr> feature (column).</vt:lpstr>
      <vt:lpstr> feature (column).</vt:lpstr>
      <vt:lpstr>STEPS WORK</vt:lpstr>
      <vt:lpstr>Split data &amp; work on</vt:lpstr>
      <vt:lpstr>PLOT Data :D</vt:lpstr>
      <vt:lpstr>PowerPoint Presentation</vt:lpstr>
      <vt:lpstr>PowerPoint Presentation</vt:lpstr>
      <vt:lpstr>PowerPoint Presentation</vt:lpstr>
      <vt:lpstr>PowerPoint Presentation</vt:lpstr>
      <vt:lpstr>PowerPoint Presentation</vt:lpstr>
      <vt:lpstr>Split data &amp; work on  : “reg”   SPLIT TO 5 CLASSES”classfition”</vt:lpstr>
      <vt:lpstr>RBF-kernel svc</vt:lpstr>
      <vt:lpstr>Metrics :  the data un balance  class 2 take the large amount from data </vt:lpstr>
      <vt:lpstr>accuracy_score, precision_score, recall_score, f1_score bad training </vt:lpstr>
      <vt:lpstr>PowerPoint Presentation</vt:lpstr>
      <vt:lpstr>tree&amp; confusion_matrix :  1-the first : max_depth = 5 , “result”:  over fitting </vt:lpstr>
      <vt:lpstr>D_tree&amp; confusion_matrix :  2-the second: max_depth = 2 , “result”:  good training  </vt:lpstr>
      <vt:lpstr>svc &amp; D_tree &amp; confusion_matrix  good training  </vt:lpstr>
      <vt:lpstr>Kneighbors Classifier Goog training </vt:lpstr>
      <vt:lpstr>Random Forest Classifier Very Good training :D</vt:lpstr>
      <vt:lpstr>Decision Tree Classifier</vt:lpstr>
      <vt:lpstr>RBF-kernel SVC </vt:lpstr>
      <vt:lpstr> The best “ DCT &amp; RNF“ </vt:lpstr>
      <vt:lpstr>Svm &amp;knn   baaaaaaad  </vt:lpstr>
      <vt:lpstr>DCT &amp; RNF  </vt:lpstr>
      <vt:lpstr> RNF  &amp; DCT:BAD “unbalance Data” THE RNF BETTER THAN DCT </vt:lpstr>
      <vt:lpstr>Clustering  K_mean : MinMaxScaler &amp;  fit  </vt:lpstr>
      <vt:lpstr>Clustering Agglomerative : fit_predict &amp;</vt:lpstr>
      <vt:lpstr>from sklearn.cluster import DBSCAN </vt:lpstr>
      <vt:lpstr> Principal Component Analysis (PCA) from sklearn.decomposition import PCA </vt:lpstr>
      <vt:lpstr>PowerPoint Presentation</vt:lpstr>
    </vt:vector>
  </TitlesOfParts>
  <Company>SACC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Maher</dc:creator>
  <cp:lastModifiedBy>Maher</cp:lastModifiedBy>
  <cp:revision>258</cp:revision>
  <dcterms:created xsi:type="dcterms:W3CDTF">2021-04-17T22:22:15Z</dcterms:created>
  <dcterms:modified xsi:type="dcterms:W3CDTF">2021-06-08T09:08:26Z</dcterms:modified>
</cp:coreProperties>
</file>